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64" r:id="rId1"/>
  </p:sldMasterIdLst>
  <p:notesMasterIdLst>
    <p:notesMasterId r:id="rId12"/>
  </p:notesMasterIdLst>
  <p:handoutMasterIdLst>
    <p:handoutMasterId r:id="rId13"/>
  </p:handoutMasterIdLst>
  <p:sldIdLst>
    <p:sldId id="257" r:id="rId2"/>
    <p:sldId id="278" r:id="rId3"/>
    <p:sldId id="260" r:id="rId4"/>
    <p:sldId id="279" r:id="rId5"/>
    <p:sldId id="265" r:id="rId6"/>
    <p:sldId id="266" r:id="rId7"/>
    <p:sldId id="267" r:id="rId8"/>
    <p:sldId id="270" r:id="rId9"/>
    <p:sldId id="271" r:id="rId10"/>
    <p:sldId id="272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orient="horz" pos="1469" userDrawn="1">
          <p15:clr>
            <a:srgbClr val="A4A3A4"/>
          </p15:clr>
        </p15:guide>
        <p15:guide id="3" pos="3840">
          <p15:clr>
            <a:srgbClr val="A4A3A4"/>
          </p15:clr>
        </p15:guide>
        <p15:guide id="4" orient="horz" pos="3885">
          <p15:clr>
            <a:srgbClr val="A4A3A4"/>
          </p15:clr>
        </p15:guide>
        <p15:guide id="5" orient="horz" pos="958" userDrawn="1">
          <p15:clr>
            <a:srgbClr val="A4A3A4"/>
          </p15:clr>
        </p15:guide>
        <p15:guide id="6" pos="7420">
          <p15:clr>
            <a:srgbClr val="A4A3A4"/>
          </p15:clr>
        </p15:guide>
        <p15:guide id="7" pos="347" userDrawn="1">
          <p15:clr>
            <a:srgbClr val="A4A3A4"/>
          </p15:clr>
        </p15:guide>
        <p15:guide id="8" pos="2751" userDrawn="1">
          <p15:clr>
            <a:srgbClr val="A4A3A4"/>
          </p15:clr>
        </p15:guide>
        <p15:guide id="9" pos="60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Sarah JENNINGS" initials="SJ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3C68"/>
    <a:srgbClr val="6EB6C7"/>
    <a:srgbClr val="2898D4"/>
    <a:srgbClr val="33B8C9"/>
    <a:srgbClr val="237891"/>
    <a:srgbClr val="EBEBEB"/>
    <a:srgbClr val="00D7C5"/>
    <a:srgbClr val="C2DFE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313" autoAdjust="0"/>
    <p:restoredTop sz="90612"/>
  </p:normalViewPr>
  <p:slideViewPr>
    <p:cSldViewPr snapToGrid="0" snapToObjects="1">
      <p:cViewPr varScale="1">
        <p:scale>
          <a:sx n="94" d="100"/>
          <a:sy n="94" d="100"/>
        </p:scale>
        <p:origin x="78" y="810"/>
      </p:cViewPr>
      <p:guideLst>
        <p:guide orient="horz" pos="1469"/>
        <p:guide pos="3840"/>
        <p:guide orient="horz" pos="3885"/>
        <p:guide orient="horz" pos="958"/>
        <p:guide pos="7420"/>
        <p:guide pos="347"/>
        <p:guide pos="2751"/>
        <p:guide pos="6040"/>
      </p:guideLst>
    </p:cSldViewPr>
  </p:slideViewPr>
  <p:outlineViewPr>
    <p:cViewPr>
      <p:scale>
        <a:sx n="33" d="100"/>
        <a:sy n="33" d="100"/>
      </p:scale>
      <p:origin x="0" y="-276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 snapToObjects="1" showGuides="1">
      <p:cViewPr varScale="1">
        <p:scale>
          <a:sx n="97" d="100"/>
          <a:sy n="97" d="100"/>
        </p:scale>
        <p:origin x="2360" y="20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handoutMaster" Target="handoutMasters/handoutMaster1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commentAuthors" Target="commentAuthor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1AB-7848-B2AB-C62DCB01101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1AB-7848-B2AB-C62DCB011010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21AB-7848-B2AB-C62DCB011010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21AB-7848-B2AB-C62DCB011010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7.2</c:v>
                </c:pt>
                <c:pt idx="1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1AB-7848-B2AB-C62DCB0110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2898D4"/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Chart Title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2898D4"/>
              </a:solidFill>
              <a:latin typeface="+mn-lt"/>
              <a:ea typeface="+mn-ea"/>
              <a:cs typeface="+mn-cs"/>
            </a:defRPr>
          </a:pPr>
          <a:endParaRPr lang="it-IT"/>
        </a:p>
      </c:txPr>
    </c:title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1D-174E-89B5-168DAE17750D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1D-174E-89B5-168DAE17750D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01D-174E-89B5-168DAE1775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540317704"/>
        <c:axId val="1540321176"/>
      </c:barChart>
      <c:catAx>
        <c:axId val="15403177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bg2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pPr>
            <a:endParaRPr lang="it-IT"/>
          </a:p>
        </c:txPr>
        <c:crossAx val="1540321176"/>
        <c:crosses val="autoZero"/>
        <c:auto val="1"/>
        <c:lblAlgn val="ctr"/>
        <c:lblOffset val="100"/>
        <c:noMultiLvlLbl val="0"/>
      </c:catAx>
      <c:valAx>
        <c:axId val="15403211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2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1540317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bg2"/>
              </a:solidFill>
              <a:latin typeface="+mn-lt"/>
              <a:ea typeface="+mn-ea"/>
              <a:cs typeface="+mn-cs"/>
            </a:defRPr>
          </a:pPr>
          <a:endParaRPr lang="it-IT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AA6-E34F-9AEE-77F5FB06E4D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AA6-E34F-9AEE-77F5FB06E4D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AA6-E34F-9AEE-77F5FB06E4D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AA6-E34F-9AEE-77F5FB06E4D4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4.8</c:v>
                </c:pt>
                <c:pt idx="1">
                  <c:v>5.2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AA6-E34F-9AEE-77F5FB06E4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A65-744B-AF73-B9962CFF7C41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A65-744B-AF73-B9962CFF7C41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A65-744B-AF73-B9962CFF7C41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A65-744B-AF73-B9962CFF7C41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1.8</c:v>
                </c:pt>
                <c:pt idx="1">
                  <c:v>8.2000000000000011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A65-744B-AF73-B9962CFF7C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Category</c:v>
                </c:pt>
              </c:strCache>
            </c:strRef>
          </c:tx>
          <c:spPr>
            <a:solidFill>
              <a:srgbClr val="214A81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631-1146-BFEF-A6A93376B1F3}"/>
              </c:ext>
            </c:extLst>
          </c:dPt>
          <c:dPt>
            <c:idx val="1"/>
            <c:bubble3D val="0"/>
            <c:spPr>
              <a:solidFill>
                <a:srgbClr val="214A8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631-1146-BFEF-A6A93376B1F3}"/>
              </c:ext>
            </c:extLst>
          </c:dPt>
          <c:dPt>
            <c:idx val="2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631-1146-BFEF-A6A93376B1F3}"/>
              </c:ext>
            </c:extLst>
          </c:dPt>
          <c:dPt>
            <c:idx val="3"/>
            <c:bubble3D val="0"/>
            <c:spPr>
              <a:solidFill>
                <a:srgbClr val="214A8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631-1146-BFEF-A6A93376B1F3}"/>
              </c:ext>
            </c:extLst>
          </c:dPt>
          <c:cat>
            <c:strRef>
              <c:f>Feuil1!$A$2:$A$5</c:f>
              <c:strCache>
                <c:ptCount val="3"/>
                <c:pt idx="0">
                  <c:v>Series 1</c:v>
                </c:pt>
                <c:pt idx="1">
                  <c:v>Series 2</c:v>
                </c:pt>
                <c:pt idx="2">
                  <c:v>Series 3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5.2</c:v>
                </c:pt>
                <c:pt idx="1">
                  <c:v>3.2</c:v>
                </c:pt>
                <c:pt idx="2">
                  <c:v>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631-1146-BFEF-A6A93376B1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"/>
      </c:pieChart>
      <c:spPr>
        <a:noFill/>
        <a:ln>
          <a:noFill/>
        </a:ln>
        <a:effectLst/>
      </c:spPr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"/>
          <c:y val="0.35234278959491899"/>
          <c:w val="0.12102769183159"/>
          <c:h val="0.261039239684721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it-IT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Category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631-1146-BFEF-A6A93376B1F3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631-1146-BFEF-A6A93376B1F3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631-1146-BFEF-A6A93376B1F3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631-1146-BFEF-A6A93376B1F3}"/>
              </c:ext>
            </c:extLst>
          </c:dPt>
          <c:cat>
            <c:strRef>
              <c:f>Feuil1!$A$2:$A$5</c:f>
              <c:strCache>
                <c:ptCount val="3"/>
                <c:pt idx="0">
                  <c:v>Series 1</c:v>
                </c:pt>
                <c:pt idx="1">
                  <c:v>Series 2</c:v>
                </c:pt>
                <c:pt idx="2">
                  <c:v>Series 3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5.2</c:v>
                </c:pt>
                <c:pt idx="1">
                  <c:v>3.2</c:v>
                </c:pt>
                <c:pt idx="2">
                  <c:v>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631-1146-BFEF-A6A93376B1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"/>
      </c:pieChart>
      <c:spPr>
        <a:noFill/>
        <a:ln>
          <a:noFill/>
        </a:ln>
        <a:effectLst/>
      </c:spPr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"/>
          <c:y val="0.35234278959491899"/>
          <c:w val="0.12102769183159"/>
          <c:h val="0.261039239684721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bg2"/>
              </a:solidFill>
              <a:latin typeface="+mn-lt"/>
              <a:ea typeface="+mn-ea"/>
              <a:cs typeface="+mn-cs"/>
            </a:defRPr>
          </a:pPr>
          <a:endParaRPr lang="it-IT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2898D4"/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>
                <a:latin typeface="PF Highway Sans Pro" charset="0"/>
                <a:ea typeface="PF Highway Sans Pro" charset="0"/>
                <a:cs typeface="PF Highway Sans Pro" charset="0"/>
              </a:rPr>
              <a:t>Chart Title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2898D4"/>
              </a:solidFill>
              <a:latin typeface="+mn-lt"/>
              <a:ea typeface="+mn-ea"/>
              <a:cs typeface="+mn-cs"/>
            </a:defRPr>
          </a:pPr>
          <a:endParaRPr lang="it-IT"/>
        </a:p>
      </c:txPr>
    </c:title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214A81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1D-174E-89B5-168DAE17750D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1D-174E-89B5-168DAE17750D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C2DFE5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01D-174E-89B5-168DAE1775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540317704"/>
        <c:axId val="1540321176"/>
      </c:barChart>
      <c:catAx>
        <c:axId val="15403177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pPr>
            <a:endParaRPr lang="it-IT"/>
          </a:p>
        </c:txPr>
        <c:crossAx val="1540321176"/>
        <c:crosses val="autoZero"/>
        <c:auto val="1"/>
        <c:lblAlgn val="ctr"/>
        <c:lblOffset val="100"/>
        <c:noMultiLvlLbl val="0"/>
      </c:catAx>
      <c:valAx>
        <c:axId val="15403211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1540317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it-IT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401F22E-191F-5345-847D-EFBC3F6E0716}" type="datetimeFigureOut">
              <a:rPr lang="en-US" smtClean="0"/>
              <a:t>1/20/2021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4ED569A-76E9-5B45-9B69-19766C7C3D9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333186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404707-D3C6-154F-AFE7-CEBBD668413D}" type="datetimeFigureOut">
              <a:rPr lang="en-US" smtClean="0"/>
              <a:t>1/20/2021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DC92D3-1257-C849-8C89-6B0E726D9B32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9181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7" Type="http://schemas.openxmlformats.org/officeDocument/2006/relationships/chart" Target="../charts/chart6.xml"/><Relationship Id="rId2" Type="http://schemas.openxmlformats.org/officeDocument/2006/relationships/chart" Target="../charts/chart1.xml"/><Relationship Id="rId1" Type="http://schemas.openxmlformats.org/officeDocument/2006/relationships/slideMaster" Target="../slideMasters/slideMaster1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00AE20C-3B0C-9648-9535-05B845631191}"/>
              </a:ext>
            </a:extLst>
          </p:cNvPr>
          <p:cNvSpPr/>
          <p:nvPr userDrawn="1"/>
        </p:nvSpPr>
        <p:spPr>
          <a:xfrm>
            <a:off x="0" y="3437999"/>
            <a:ext cx="12191999" cy="3420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2" name="Titre 1"/>
          <p:cNvSpPr txBox="1">
            <a:spLocks/>
          </p:cNvSpPr>
          <p:nvPr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7"/>
          </p:nvPr>
        </p:nvSpPr>
        <p:spPr>
          <a:xfrm>
            <a:off x="3720282" y="5027682"/>
            <a:ext cx="7716982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3720282" y="4076769"/>
            <a:ext cx="7716838" cy="95091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buNone/>
              <a:defRPr sz="360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E094558B-0F1D-0E49-BC24-673E31609C61}"/>
              </a:ext>
            </a:extLst>
          </p:cNvPr>
          <p:cNvSpPr txBox="1">
            <a:spLocks/>
          </p:cNvSpPr>
          <p:nvPr userDrawn="1"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grpSp>
        <p:nvGrpSpPr>
          <p:cNvPr id="16" name="Grouper 8">
            <a:extLst>
              <a:ext uri="{FF2B5EF4-FFF2-40B4-BE49-F238E27FC236}">
                <a16:creationId xmlns:a16="http://schemas.microsoft.com/office/drawing/2014/main" id="{B0C7918E-6897-5643-878B-EC6740A9432C}"/>
              </a:ext>
            </a:extLst>
          </p:cNvPr>
          <p:cNvGrpSpPr/>
          <p:nvPr userDrawn="1"/>
        </p:nvGrpSpPr>
        <p:grpSpPr>
          <a:xfrm>
            <a:off x="380015" y="4333117"/>
            <a:ext cx="3144983" cy="1387434"/>
            <a:chOff x="8645240" y="5260769"/>
            <a:chExt cx="3144983" cy="1387434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381CE12-A8F7-3C44-B2FF-C5F5C243ECDA}"/>
                </a:ext>
              </a:extLst>
            </p:cNvPr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8" name="Image 12">
              <a:extLst>
                <a:ext uri="{FF2B5EF4-FFF2-40B4-BE49-F238E27FC236}">
                  <a16:creationId xmlns:a16="http://schemas.microsoft.com/office/drawing/2014/main" id="{B1173EBC-88D6-504E-AA5B-D37E43CF57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114086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68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/>
          </p:nvPr>
        </p:nvSpPr>
        <p:spPr>
          <a:xfrm>
            <a:off x="1631950" y="2136701"/>
            <a:ext cx="4248026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/>
          </p:nvPr>
        </p:nvSpPr>
        <p:spPr>
          <a:xfrm>
            <a:off x="1631950" y="1700808"/>
            <a:ext cx="424802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0" name="Google Shape;26;p3"/>
          <p:cNvSpPr txBox="1">
            <a:spLocks noGrp="1"/>
          </p:cNvSpPr>
          <p:nvPr>
            <p:ph type="body" idx="17"/>
          </p:nvPr>
        </p:nvSpPr>
        <p:spPr>
          <a:xfrm>
            <a:off x="6312024" y="2136701"/>
            <a:ext cx="4248026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18"/>
          </p:nvPr>
        </p:nvSpPr>
        <p:spPr>
          <a:xfrm>
            <a:off x="6312024" y="1700808"/>
            <a:ext cx="424802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6799D54E-7970-4DCE-90A0-EF8D2D152F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5743882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6652" userDrawn="1">
          <p15:clr>
            <a:srgbClr val="FBAE40"/>
          </p15:clr>
        </p15:guide>
        <p15:guide id="4" pos="1028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/>
          </p:nvPr>
        </p:nvSpPr>
        <p:spPr>
          <a:xfrm>
            <a:off x="1631951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17"/>
          </p:nvPr>
        </p:nvSpPr>
        <p:spPr>
          <a:xfrm>
            <a:off x="7752184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9"/>
          </p:nvPr>
        </p:nvSpPr>
        <p:spPr>
          <a:xfrm>
            <a:off x="4692067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CF259D7-D065-4858-AC58-BB3DC29F248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3243769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pos="6652" userDrawn="1">
          <p15:clr>
            <a:srgbClr val="FBAE40"/>
          </p15:clr>
        </p15:guide>
        <p15:guide id="4" pos="1028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titles on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3C33D88E-C072-0F41-AF5B-A040F8318F98}"/>
              </a:ext>
            </a:extLst>
          </p:cNvPr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Google Shape;26;p3"/>
          <p:cNvSpPr txBox="1">
            <a:spLocks noGrp="1"/>
          </p:cNvSpPr>
          <p:nvPr>
            <p:ph type="body" idx="1"/>
          </p:nvPr>
        </p:nvSpPr>
        <p:spPr>
          <a:xfrm>
            <a:off x="1631951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17"/>
          </p:nvPr>
        </p:nvSpPr>
        <p:spPr>
          <a:xfrm>
            <a:off x="7752184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9"/>
          </p:nvPr>
        </p:nvSpPr>
        <p:spPr>
          <a:xfrm>
            <a:off x="4692067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5A703CC-1C9B-4537-BCA1-2E6387FC686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41197774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infograph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chemeClr val="bg2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</a:t>
            </a:r>
          </a:p>
          <a:p>
            <a:r>
              <a:rPr lang="en-GB" dirty="0"/>
              <a:t>Bullet content </a:t>
            </a:r>
          </a:p>
          <a:p>
            <a:r>
              <a:rPr lang="en-GB" dirty="0"/>
              <a:t>Bullet content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24pt</a:t>
            </a:r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24pt</a:t>
            </a:r>
          </a:p>
        </p:txBody>
      </p:sp>
      <p:sp>
        <p:nvSpPr>
          <p:cNvPr id="2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1639328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infographic</a:t>
            </a:r>
          </a:p>
        </p:txBody>
      </p:sp>
      <p:sp>
        <p:nvSpPr>
          <p:cNvPr id="21" name="Picture Placeholder 25"/>
          <p:cNvSpPr>
            <a:spLocks noGrp="1"/>
          </p:cNvSpPr>
          <p:nvPr>
            <p:ph type="pic" sz="quarter" idx="21" hasCustomPrompt="1"/>
          </p:nvPr>
        </p:nvSpPr>
        <p:spPr>
          <a:xfrm>
            <a:off x="4699445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infographic</a:t>
            </a:r>
          </a:p>
        </p:txBody>
      </p:sp>
      <p:sp>
        <p:nvSpPr>
          <p:cNvPr id="22" name="Picture Placeholder 25"/>
          <p:cNvSpPr>
            <a:spLocks noGrp="1"/>
          </p:cNvSpPr>
          <p:nvPr>
            <p:ph type="pic" sz="quarter" idx="22" hasCustomPrompt="1"/>
          </p:nvPr>
        </p:nvSpPr>
        <p:spPr>
          <a:xfrm>
            <a:off x="7759562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/>
              <a:t>Insert infographic</a:t>
            </a:r>
            <a:endParaRPr lang="en-US" dirty="0"/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4699445" y="2136701"/>
            <a:ext cx="2800488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chemeClr val="bg2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</a:t>
            </a:r>
          </a:p>
          <a:p>
            <a:r>
              <a:rPr lang="en-GB" dirty="0"/>
              <a:t>Bullet content </a:t>
            </a:r>
          </a:p>
          <a:p>
            <a:r>
              <a:rPr lang="en-GB" dirty="0"/>
              <a:t>Bullet content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7752183" y="2136701"/>
            <a:ext cx="2807867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chemeClr val="bg2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</a:t>
            </a:r>
          </a:p>
          <a:p>
            <a:r>
              <a:rPr lang="en-GB" dirty="0"/>
              <a:t>Bullet content </a:t>
            </a:r>
          </a:p>
          <a:p>
            <a:r>
              <a:rPr lang="en-GB" dirty="0"/>
              <a:t>Bullet content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88EFABAA-4A9B-4F31-BDDF-2BEFDADE9E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5428490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4440958"/>
            <a:ext cx="2807866" cy="12032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chemeClr val="bg2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</a:t>
            </a:r>
          </a:p>
          <a:p>
            <a:r>
              <a:rPr lang="en-GB" dirty="0"/>
              <a:t>Bullet content </a:t>
            </a:r>
          </a:p>
          <a:p>
            <a:r>
              <a:rPr lang="en-GB" dirty="0"/>
              <a:t>Bullet content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/>
          </p:nvPr>
        </p:nvSpPr>
        <p:spPr>
          <a:xfrm>
            <a:off x="1631951" y="4005064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/>
          </p:nvPr>
        </p:nvSpPr>
        <p:spPr>
          <a:xfrm>
            <a:off x="7752184" y="4005064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/>
          </p:nvPr>
        </p:nvSpPr>
        <p:spPr>
          <a:xfrm>
            <a:off x="4692067" y="4005064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1639328" y="1700808"/>
            <a:ext cx="2800488" cy="2160240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picture</a:t>
            </a:r>
          </a:p>
        </p:txBody>
      </p:sp>
      <p:sp>
        <p:nvSpPr>
          <p:cNvPr id="21" name="Picture Placeholder 25"/>
          <p:cNvSpPr>
            <a:spLocks noGrp="1"/>
          </p:cNvSpPr>
          <p:nvPr>
            <p:ph type="pic" sz="quarter" idx="21" hasCustomPrompt="1"/>
          </p:nvPr>
        </p:nvSpPr>
        <p:spPr>
          <a:xfrm>
            <a:off x="4699445" y="1700808"/>
            <a:ext cx="2800488" cy="2160240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picture</a:t>
            </a:r>
          </a:p>
        </p:txBody>
      </p:sp>
      <p:sp>
        <p:nvSpPr>
          <p:cNvPr id="22" name="Picture Placeholder 25"/>
          <p:cNvSpPr>
            <a:spLocks noGrp="1"/>
          </p:cNvSpPr>
          <p:nvPr>
            <p:ph type="pic" sz="quarter" idx="22" hasCustomPrompt="1"/>
          </p:nvPr>
        </p:nvSpPr>
        <p:spPr>
          <a:xfrm>
            <a:off x="7759562" y="1700808"/>
            <a:ext cx="2800488" cy="2160240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picture</a:t>
            </a:r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4699445" y="4440958"/>
            <a:ext cx="2800488" cy="12032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chemeClr val="bg2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</a:t>
            </a:r>
          </a:p>
          <a:p>
            <a:r>
              <a:rPr lang="en-GB" dirty="0"/>
              <a:t>Bullet content </a:t>
            </a:r>
          </a:p>
          <a:p>
            <a:r>
              <a:rPr lang="en-GB" dirty="0"/>
              <a:t>Bullet content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7752183" y="4440958"/>
            <a:ext cx="2807867" cy="12032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chemeClr val="bg2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</a:t>
            </a:r>
          </a:p>
          <a:p>
            <a:r>
              <a:rPr lang="en-GB" dirty="0"/>
              <a:t>Bullet content </a:t>
            </a:r>
          </a:p>
          <a:p>
            <a:r>
              <a:rPr lang="en-GB" dirty="0"/>
              <a:t>Bullet content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0102298E-6732-4DCD-AA47-B80D5BEBCAA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9907007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+ Paragrap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513630" y="188641"/>
            <a:ext cx="10046419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/>
          </p:nvPr>
        </p:nvSpPr>
        <p:spPr>
          <a:xfrm>
            <a:off x="5231904" y="2136701"/>
            <a:ext cx="6120680" cy="39053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/>
          </p:nvPr>
        </p:nvSpPr>
        <p:spPr>
          <a:xfrm>
            <a:off x="5231903" y="1700808"/>
            <a:ext cx="612068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8" name="Picture Placeholder 25">
            <a:extLst>
              <a:ext uri="{FF2B5EF4-FFF2-40B4-BE49-F238E27FC236}">
                <a16:creationId xmlns:a16="http://schemas.microsoft.com/office/drawing/2014/main" id="{6652A903-7285-3749-99A5-44583605DDB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21284" y="1720850"/>
            <a:ext cx="4324350" cy="43211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6E0A259C-CD8C-43DC-8F7C-C30F684DEC6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5895176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5" pos="6652">
          <p15:clr>
            <a:srgbClr val="FBAE40"/>
          </p15:clr>
        </p15:guide>
        <p15:guide id="6" pos="1028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+ Paragraph + left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513629" y="188640"/>
            <a:ext cx="10046419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/>
          </p:nvPr>
        </p:nvSpPr>
        <p:spPr>
          <a:xfrm>
            <a:off x="5951984" y="2636912"/>
            <a:ext cx="5400600" cy="25845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/>
          </p:nvPr>
        </p:nvSpPr>
        <p:spPr>
          <a:xfrm>
            <a:off x="5951983" y="2201019"/>
            <a:ext cx="540060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9" name="Picture Placeholder 25">
            <a:extLst>
              <a:ext uri="{FF2B5EF4-FFF2-40B4-BE49-F238E27FC236}">
                <a16:creationId xmlns:a16="http://schemas.microsoft.com/office/drawing/2014/main" id="{7B15CA67-2479-B14A-95A0-BFC5B10CA07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21284" y="1720851"/>
            <a:ext cx="4927016" cy="3802064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0" name="Text Placeholder 23">
            <a:extLst>
              <a:ext uri="{FF2B5EF4-FFF2-40B4-BE49-F238E27FC236}">
                <a16:creationId xmlns:a16="http://schemas.microsoft.com/office/drawing/2014/main" id="{2FFD04D0-6AEF-8144-B94A-820D175299E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1283" y="5522914"/>
            <a:ext cx="4927017" cy="3395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10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Caption </a:t>
            </a:r>
            <a:r>
              <a:rPr lang="mr-IN" dirty="0"/>
              <a:t>–</a:t>
            </a:r>
            <a:r>
              <a:rPr lang="en-GB" dirty="0"/>
              <a:t> credit</a:t>
            </a:r>
            <a:endParaRPr lang="en-US" dirty="0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6A27E9E0-5593-4423-A80F-B3D5D63B3F0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9663537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5" pos="6652">
          <p15:clr>
            <a:srgbClr val="FBAE40"/>
          </p15:clr>
        </p15:guide>
        <p15:guide id="6" pos="1028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+ Paragraph + right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513629" y="188640"/>
            <a:ext cx="10046419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/>
          </p:nvPr>
        </p:nvSpPr>
        <p:spPr>
          <a:xfrm>
            <a:off x="513629" y="2636912"/>
            <a:ext cx="5400600" cy="25845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/>
          </p:nvPr>
        </p:nvSpPr>
        <p:spPr>
          <a:xfrm>
            <a:off x="513629" y="2201019"/>
            <a:ext cx="540060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8" name="Picture Placeholder 25">
            <a:extLst>
              <a:ext uri="{FF2B5EF4-FFF2-40B4-BE49-F238E27FC236}">
                <a16:creationId xmlns:a16="http://schemas.microsoft.com/office/drawing/2014/main" id="{BE5C4C3E-6319-FB4E-8B7C-41520E45C8B8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456041" y="1720851"/>
            <a:ext cx="4927016" cy="3802064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1" name="Text Placeholder 23">
            <a:extLst>
              <a:ext uri="{FF2B5EF4-FFF2-40B4-BE49-F238E27FC236}">
                <a16:creationId xmlns:a16="http://schemas.microsoft.com/office/drawing/2014/main" id="{9EA9A4CD-6F63-F04D-BB14-17989C04949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56040" y="5522914"/>
            <a:ext cx="4927017" cy="3395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10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lang="en-GB" dirty="0"/>
              <a:t>Caption </a:t>
            </a:r>
            <a:r>
              <a:rPr lang="mr-IN" dirty="0"/>
              <a:t>–</a:t>
            </a:r>
            <a:r>
              <a:rPr lang="en-GB" dirty="0"/>
              <a:t> credit</a:t>
            </a:r>
            <a:endParaRPr lang="en-US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280DEE76-E6F1-4C15-8B2F-4B235DDE5B2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6959174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5" pos="6652">
          <p15:clr>
            <a:srgbClr val="FBAE40"/>
          </p15:clr>
        </p15:guide>
        <p15:guide id="6" pos="1028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+ Paragraph + colour blo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660BE11-E7C4-A349-8EE4-6CDCCAB500A7}"/>
              </a:ext>
            </a:extLst>
          </p:cNvPr>
          <p:cNvSpPr/>
          <p:nvPr userDrawn="1"/>
        </p:nvSpPr>
        <p:spPr>
          <a:xfrm>
            <a:off x="0" y="1429797"/>
            <a:ext cx="12192000" cy="401541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513629" y="187203"/>
            <a:ext cx="10046419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/>
          </p:nvPr>
        </p:nvSpPr>
        <p:spPr>
          <a:xfrm>
            <a:off x="6240016" y="2136701"/>
            <a:ext cx="5400600" cy="30204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/>
          </p:nvPr>
        </p:nvSpPr>
        <p:spPr>
          <a:xfrm>
            <a:off x="6240015" y="1699371"/>
            <a:ext cx="540060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9" name="Picture Placeholder 25">
            <a:extLst>
              <a:ext uri="{FF2B5EF4-FFF2-40B4-BE49-F238E27FC236}">
                <a16:creationId xmlns:a16="http://schemas.microsoft.com/office/drawing/2014/main" id="{7B15CA67-2479-B14A-95A0-BFC5B10CA07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-1" y="1429797"/>
            <a:ext cx="5951985" cy="40154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0DCFC539-3930-485E-BBCD-A176E7875E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0989570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5" pos="6652">
          <p15:clr>
            <a:srgbClr val="FBAE40"/>
          </p15:clr>
        </p15:guide>
        <p15:guide id="6" pos="1028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and hal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5159896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47" name="Google Shape;26;p3"/>
          <p:cNvSpPr txBox="1">
            <a:spLocks noGrp="1"/>
          </p:cNvSpPr>
          <p:nvPr>
            <p:ph type="body" idx="1"/>
          </p:nvPr>
        </p:nvSpPr>
        <p:spPr>
          <a:xfrm>
            <a:off x="5679905" y="2276872"/>
            <a:ext cx="6032719" cy="37651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8F88573B-2C5C-ED42-9693-9EAB78FE37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79905" y="1264500"/>
            <a:ext cx="6104107" cy="576064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>
              <a:defRPr sz="4000"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69EEE80F-4658-434A-9428-D409D237ECFF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5679906" y="1912572"/>
            <a:ext cx="6104106" cy="288031"/>
          </a:xfrm>
          <a:prstGeom prst="rect">
            <a:avLst/>
          </a:prstGeom>
        </p:spPr>
        <p:txBody>
          <a:bodyPr lIns="0" tIns="0" rIns="0" bIns="0" anchor="t">
            <a:normAutofit/>
          </a:bodyPr>
          <a:lstStyle>
            <a:lvl1pPr marL="0" indent="0">
              <a:buNone/>
              <a:defRPr sz="1600" b="0">
                <a:solidFill>
                  <a:schemeClr val="bg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3391459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lock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6;p3"/>
          <p:cNvSpPr txBox="1">
            <a:spLocks noGrp="1"/>
          </p:cNvSpPr>
          <p:nvPr>
            <p:ph type="body" idx="1"/>
          </p:nvPr>
        </p:nvSpPr>
        <p:spPr>
          <a:xfrm>
            <a:off x="513631" y="2132856"/>
            <a:ext cx="5078313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5"/>
          </p:nvPr>
        </p:nvSpPr>
        <p:spPr>
          <a:xfrm>
            <a:off x="513631" y="1772817"/>
            <a:ext cx="5078313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19"/>
          </p:nvPr>
        </p:nvSpPr>
        <p:spPr>
          <a:xfrm>
            <a:off x="513631" y="3746346"/>
            <a:ext cx="5078313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4" name="Google Shape;26;p3"/>
          <p:cNvSpPr txBox="1">
            <a:spLocks noGrp="1"/>
          </p:cNvSpPr>
          <p:nvPr>
            <p:ph type="body" idx="22"/>
          </p:nvPr>
        </p:nvSpPr>
        <p:spPr>
          <a:xfrm>
            <a:off x="513631" y="4106386"/>
            <a:ext cx="5078313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7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6" name="Google Shape;26;p3">
            <a:extLst>
              <a:ext uri="{FF2B5EF4-FFF2-40B4-BE49-F238E27FC236}">
                <a16:creationId xmlns:a16="http://schemas.microsoft.com/office/drawing/2014/main" id="{5EA6F772-02D2-4F4B-BE79-34C1DED40EB5}"/>
              </a:ext>
            </a:extLst>
          </p:cNvPr>
          <p:cNvSpPr txBox="1">
            <a:spLocks noGrp="1"/>
          </p:cNvSpPr>
          <p:nvPr>
            <p:ph type="body" idx="23"/>
          </p:nvPr>
        </p:nvSpPr>
        <p:spPr>
          <a:xfrm>
            <a:off x="6060003" y="2132856"/>
            <a:ext cx="5078313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8" name="Google Shape;26;p3">
            <a:extLst>
              <a:ext uri="{FF2B5EF4-FFF2-40B4-BE49-F238E27FC236}">
                <a16:creationId xmlns:a16="http://schemas.microsoft.com/office/drawing/2014/main" id="{D6B7AA30-1E47-9940-8328-9762D0F6E333}"/>
              </a:ext>
            </a:extLst>
          </p:cNvPr>
          <p:cNvSpPr txBox="1">
            <a:spLocks noGrp="1"/>
          </p:cNvSpPr>
          <p:nvPr>
            <p:ph type="body" idx="24"/>
          </p:nvPr>
        </p:nvSpPr>
        <p:spPr>
          <a:xfrm>
            <a:off x="6060003" y="1772817"/>
            <a:ext cx="5078313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9" name="Google Shape;26;p3">
            <a:extLst>
              <a:ext uri="{FF2B5EF4-FFF2-40B4-BE49-F238E27FC236}">
                <a16:creationId xmlns:a16="http://schemas.microsoft.com/office/drawing/2014/main" id="{0B7AB069-3B42-DA42-A4D5-D4830BBA8B45}"/>
              </a:ext>
            </a:extLst>
          </p:cNvPr>
          <p:cNvSpPr txBox="1">
            <a:spLocks noGrp="1"/>
          </p:cNvSpPr>
          <p:nvPr>
            <p:ph type="body" idx="25"/>
          </p:nvPr>
        </p:nvSpPr>
        <p:spPr>
          <a:xfrm>
            <a:off x="6060003" y="3746346"/>
            <a:ext cx="5078313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0" name="Google Shape;26;p3">
            <a:extLst>
              <a:ext uri="{FF2B5EF4-FFF2-40B4-BE49-F238E27FC236}">
                <a16:creationId xmlns:a16="http://schemas.microsoft.com/office/drawing/2014/main" id="{92D792BE-8227-0C4C-A121-9C65FEDB5704}"/>
              </a:ext>
            </a:extLst>
          </p:cNvPr>
          <p:cNvSpPr txBox="1">
            <a:spLocks noGrp="1"/>
          </p:cNvSpPr>
          <p:nvPr>
            <p:ph type="body" idx="26"/>
          </p:nvPr>
        </p:nvSpPr>
        <p:spPr>
          <a:xfrm>
            <a:off x="6060003" y="4106386"/>
            <a:ext cx="5078313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5B9EE04E-0F30-4D91-98FB-FB0B3FD5D3B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92267753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righ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20175"/>
            <a:ext cx="12192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47" name="Google Shape;26;p3"/>
          <p:cNvSpPr txBox="1">
            <a:spLocks noGrp="1"/>
          </p:cNvSpPr>
          <p:nvPr>
            <p:ph type="body" idx="1"/>
          </p:nvPr>
        </p:nvSpPr>
        <p:spPr>
          <a:xfrm>
            <a:off x="7320136" y="2297047"/>
            <a:ext cx="4392488" cy="37651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8F88573B-2C5C-ED42-9693-9EAB78FE37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20136" y="1264500"/>
            <a:ext cx="4444466" cy="576064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69EEE80F-4658-434A-9428-D409D237ECFF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7320136" y="1912572"/>
            <a:ext cx="4444466" cy="288031"/>
          </a:xfrm>
          <a:prstGeom prst="rect">
            <a:avLst/>
          </a:prstGeom>
        </p:spPr>
        <p:txBody>
          <a:bodyPr lIns="0" tIns="0" rIns="0" bIns="0" anchor="t">
            <a:normAutofit/>
          </a:bodyPr>
          <a:lstStyle>
            <a:lvl1pPr marL="0" indent="0">
              <a:buNone/>
              <a:defRPr sz="1600" b="0">
                <a:solidFill>
                  <a:schemeClr val="bg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6124052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lef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47" name="Google Shape;26;p3"/>
          <p:cNvSpPr txBox="1">
            <a:spLocks noGrp="1"/>
          </p:cNvSpPr>
          <p:nvPr>
            <p:ph type="body" idx="1"/>
          </p:nvPr>
        </p:nvSpPr>
        <p:spPr>
          <a:xfrm>
            <a:off x="695400" y="2276872"/>
            <a:ext cx="4392488" cy="37651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8F88573B-2C5C-ED42-9693-9EAB78FE37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5400" y="1264500"/>
            <a:ext cx="4444466" cy="576064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en-US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69EEE80F-4658-434A-9428-D409D237ECFF}"/>
              </a:ext>
            </a:extLst>
          </p:cNvPr>
          <p:cNvSpPr>
            <a:spLocks noGrp="1"/>
          </p:cNvSpPr>
          <p:nvPr>
            <p:ph type="body" idx="17"/>
          </p:nvPr>
        </p:nvSpPr>
        <p:spPr>
          <a:xfrm>
            <a:off x="695400" y="1912572"/>
            <a:ext cx="4444466" cy="288031"/>
          </a:xfrm>
          <a:prstGeom prst="rect">
            <a:avLst/>
          </a:prstGeom>
        </p:spPr>
        <p:txBody>
          <a:bodyPr lIns="0" tIns="0" rIns="0" bIns="0" anchor="t">
            <a:normAutofit/>
          </a:bodyPr>
          <a:lstStyle>
            <a:lvl1pPr marL="0" indent="0">
              <a:buNone/>
              <a:defRPr sz="1600" b="0">
                <a:solidFill>
                  <a:schemeClr val="bg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3745653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2" name="Titre 1"/>
          <p:cNvSpPr txBox="1">
            <a:spLocks/>
          </p:cNvSpPr>
          <p:nvPr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7"/>
          </p:nvPr>
        </p:nvSpPr>
        <p:spPr>
          <a:xfrm>
            <a:off x="3359696" y="5027682"/>
            <a:ext cx="7716982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3359150" y="4076700"/>
            <a:ext cx="7716838" cy="950913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marL="0" indent="0">
              <a:buNone/>
              <a:defRPr sz="440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415480" y="3839264"/>
            <a:ext cx="1942980" cy="135421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8800" spc="-300">
                <a:solidFill>
                  <a:schemeClr val="bg2"/>
                </a:solidFill>
              </a:defRPr>
            </a:lvl1pPr>
          </a:lstStyle>
          <a:p>
            <a:pPr lvl="0"/>
            <a:r>
              <a:rPr lang="en-GB" dirty="0"/>
              <a:t>01</a:t>
            </a:r>
            <a:endParaRPr lang="en-US" dirty="0"/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E094558B-0F1D-0E49-BC24-673E31609C61}"/>
              </a:ext>
            </a:extLst>
          </p:cNvPr>
          <p:cNvSpPr txBox="1">
            <a:spLocks/>
          </p:cNvSpPr>
          <p:nvPr userDrawn="1"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</p:spTree>
    <p:extLst>
      <p:ext uri="{BB962C8B-B14F-4D97-AF65-F5344CB8AC3E}">
        <p14:creationId xmlns:p14="http://schemas.microsoft.com/office/powerpoint/2010/main" val="9877080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68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on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2844EBAD-D244-4D41-A0D5-611A3A2FF560}"/>
              </a:ext>
            </a:extLst>
          </p:cNvPr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1"/>
          </p:nvPr>
        </p:nvSpPr>
        <p:spPr>
          <a:xfrm>
            <a:off x="1378198" y="2142937"/>
            <a:ext cx="9412456" cy="2516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8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1271002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grpSp>
        <p:nvGrpSpPr>
          <p:cNvPr id="13" name="Groupe 133">
            <a:extLst>
              <a:ext uri="{FF2B5EF4-FFF2-40B4-BE49-F238E27FC236}">
                <a16:creationId xmlns:a16="http://schemas.microsoft.com/office/drawing/2014/main" id="{959CAB73-C801-5945-8470-E26BDFA84AD9}"/>
              </a:ext>
            </a:extLst>
          </p:cNvPr>
          <p:cNvGrpSpPr>
            <a:grpSpLocks noChangeAspect="1"/>
          </p:cNvGrpSpPr>
          <p:nvPr/>
        </p:nvGrpSpPr>
        <p:grpSpPr>
          <a:xfrm>
            <a:off x="1270198" y="2034937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9AEFD58-B4B4-7146-ACED-904D952833B3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E1D0723-1BDD-9245-8D10-67D38CEB5B2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</p:grpSp>
      <p:grpSp>
        <p:nvGrpSpPr>
          <p:cNvPr id="16" name="Groupe 139">
            <a:extLst>
              <a:ext uri="{FF2B5EF4-FFF2-40B4-BE49-F238E27FC236}">
                <a16:creationId xmlns:a16="http://schemas.microsoft.com/office/drawing/2014/main" id="{D4FC5BC1-BCCC-AD4A-BFD1-FBF47B330B7F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10538653" y="4409329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E2C686E3-407E-6646-95A3-E506106C81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2509C1D-70E8-7A45-8336-96AF63D44BF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</p:grpSp>
      <p:grpSp>
        <p:nvGrpSpPr>
          <p:cNvPr id="19" name="Groupe 133">
            <a:extLst>
              <a:ext uri="{FF2B5EF4-FFF2-40B4-BE49-F238E27FC236}">
                <a16:creationId xmlns:a16="http://schemas.microsoft.com/office/drawing/2014/main" id="{D6E70A30-A370-B140-B9E2-9F4DAB3C49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270198" y="2034937"/>
            <a:ext cx="360000" cy="360000"/>
            <a:chOff x="827584" y="1849170"/>
            <a:chExt cx="360000" cy="360000"/>
          </a:xfrm>
          <a:solidFill>
            <a:schemeClr val="bg2"/>
          </a:solidFill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D0906FF-6D4F-F14A-BB65-6F0BA713EF92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156558F-DA90-DD42-89D4-1F539D3798A7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</p:grpSp>
      <p:grpSp>
        <p:nvGrpSpPr>
          <p:cNvPr id="22" name="Groupe 139">
            <a:extLst>
              <a:ext uri="{FF2B5EF4-FFF2-40B4-BE49-F238E27FC236}">
                <a16:creationId xmlns:a16="http://schemas.microsoft.com/office/drawing/2014/main" id="{41CA5946-7447-D44D-834A-3A9544793289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0538653" y="4409329"/>
            <a:ext cx="360000" cy="360000"/>
            <a:chOff x="827584" y="1849170"/>
            <a:chExt cx="360000" cy="360000"/>
          </a:xfrm>
          <a:solidFill>
            <a:schemeClr val="bg2"/>
          </a:solidFill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CD4E485-741F-A24E-A113-BF8136FAFA63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E3FB7AAF-1B0F-FB47-8892-0DB50FCC5C3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</p:grp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B88A30FD-87F8-463E-80F2-136B97CA28B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7019580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Full image overlay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7">
            <a:extLst>
              <a:ext uri="{FF2B5EF4-FFF2-40B4-BE49-F238E27FC236}">
                <a16:creationId xmlns:a16="http://schemas.microsoft.com/office/drawing/2014/main" id="{A08C2477-A568-4B26-8BD2-5931CEE8C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001" y="0"/>
            <a:ext cx="12203001" cy="6858000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4582E62E-E955-DA4C-812E-7C23368CCCBD}"/>
              </a:ext>
            </a:extLst>
          </p:cNvPr>
          <p:cNvSpPr/>
          <p:nvPr userDrawn="1"/>
        </p:nvSpPr>
        <p:spPr>
          <a:xfrm>
            <a:off x="0" y="0"/>
            <a:ext cx="5220929" cy="6872401"/>
          </a:xfrm>
          <a:prstGeom prst="rect">
            <a:avLst/>
          </a:prstGeom>
          <a:solidFill>
            <a:srgbClr val="2797D3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2" name="Image 19">
            <a:extLst>
              <a:ext uri="{FF2B5EF4-FFF2-40B4-BE49-F238E27FC236}">
                <a16:creationId xmlns:a16="http://schemas.microsoft.com/office/drawing/2014/main" id="{FC596A13-6E2E-C14B-A26E-88F065406CA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10844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4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Title 44pt</a:t>
            </a:r>
            <a:endParaRPr lang="en-US" dirty="0"/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509120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pic>
        <p:nvPicPr>
          <p:cNvPr id="31" name="Image 19">
            <a:extLst>
              <a:ext uri="{FF2B5EF4-FFF2-40B4-BE49-F238E27FC236}">
                <a16:creationId xmlns:a16="http://schemas.microsoft.com/office/drawing/2014/main" id="{AC9EF516-0662-C14C-AD76-2293B6C5C57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94817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image overlay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 4">
            <a:extLst>
              <a:ext uri="{FF2B5EF4-FFF2-40B4-BE49-F238E27FC236}">
                <a16:creationId xmlns:a16="http://schemas.microsoft.com/office/drawing/2014/main" id="{018B47E0-2AC1-164B-8E73-CC1A8246DAE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4582E62E-E955-DA4C-812E-7C23368CCCBD}"/>
              </a:ext>
            </a:extLst>
          </p:cNvPr>
          <p:cNvSpPr/>
          <p:nvPr userDrawn="1"/>
        </p:nvSpPr>
        <p:spPr>
          <a:xfrm>
            <a:off x="0" y="0"/>
            <a:ext cx="5220929" cy="6872401"/>
          </a:xfrm>
          <a:prstGeom prst="rect">
            <a:avLst/>
          </a:prstGeom>
          <a:solidFill>
            <a:schemeClr val="bg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6" name="Groupe 133"/>
          <p:cNvGrpSpPr>
            <a:grpSpLocks noChangeAspect="1"/>
          </p:cNvGrpSpPr>
          <p:nvPr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7" name="Rectangle 16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" name="Groupe 139"/>
          <p:cNvGrpSpPr>
            <a:grpSpLocks noChangeAspect="1"/>
          </p:cNvGrpSpPr>
          <p:nvPr/>
        </p:nvGrpSpPr>
        <p:grpSpPr>
          <a:xfrm rot="10800000">
            <a:off x="4426161" y="148918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0" name="Rectangle 19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20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22" name="Image 19">
            <a:extLst>
              <a:ext uri="{FF2B5EF4-FFF2-40B4-BE49-F238E27FC236}">
                <a16:creationId xmlns:a16="http://schemas.microsoft.com/office/drawing/2014/main" id="{FC596A13-6E2E-C14B-A26E-88F065406CA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10844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4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Title 44pt</a:t>
            </a:r>
            <a:endParaRPr lang="en-US" dirty="0"/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509120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24" name="Groupe 133">
            <a:extLst>
              <a:ext uri="{FF2B5EF4-FFF2-40B4-BE49-F238E27FC236}">
                <a16:creationId xmlns:a16="http://schemas.microsoft.com/office/drawing/2014/main" id="{63DF498D-3A5D-C748-955A-76D114A9140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C519A82-114E-9046-B61A-7C27475F5172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10A0BFD4-CD21-5449-8B5A-077EDF427C9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8" name="Groupe 139">
            <a:extLst>
              <a:ext uri="{FF2B5EF4-FFF2-40B4-BE49-F238E27FC236}">
                <a16:creationId xmlns:a16="http://schemas.microsoft.com/office/drawing/2014/main" id="{46B23FFE-E5F1-BC44-A1D5-CD646589151A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426161" y="148918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C3634548-D744-AE43-89FF-C768929B16B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1ED45C8-1C05-BF43-99C8-F357DAAD0C67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31" name="Image 19">
            <a:extLst>
              <a:ext uri="{FF2B5EF4-FFF2-40B4-BE49-F238E27FC236}">
                <a16:creationId xmlns:a16="http://schemas.microsoft.com/office/drawing/2014/main" id="{AC9EF516-0662-C14C-AD76-2293B6C5C57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613630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image overlay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57B5CD-18D5-4783-B0BF-D57024459B10}"/>
              </a:ext>
            </a:extLst>
          </p:cNvPr>
          <p:cNvPicPr>
            <a:picLocks/>
          </p:cNvPicPr>
          <p:nvPr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93" y="0"/>
            <a:ext cx="12192493" cy="6858000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13E2D328-47D3-6D4B-9F10-F2C5994A74F7}"/>
              </a:ext>
            </a:extLst>
          </p:cNvPr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chemeClr val="bg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2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  <p:sp>
        <p:nvSpPr>
          <p:cNvPr id="13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653136"/>
            <a:ext cx="4089400" cy="12241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  <a:p>
            <a:pPr lvl="0" defTabSz="671513">
              <a:tabLst>
                <a:tab pos="178713" algn="l"/>
              </a:tabLst>
              <a:defRPr/>
            </a:pP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pic>
        <p:nvPicPr>
          <p:cNvPr id="14" name="Image 19">
            <a:extLst>
              <a:ext uri="{FF2B5EF4-FFF2-40B4-BE49-F238E27FC236}">
                <a16:creationId xmlns:a16="http://schemas.microsoft.com/office/drawing/2014/main" id="{DFE7C197-3F4E-9442-A89D-375B9AE4CAB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7" name="Groupe 133">
            <a:extLst>
              <a:ext uri="{FF2B5EF4-FFF2-40B4-BE49-F238E27FC236}">
                <a16:creationId xmlns:a16="http://schemas.microsoft.com/office/drawing/2014/main" id="{101A9766-FD14-F342-B5DF-2698B6FB6C4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B7B7D6F-D489-304F-8B0C-15EA588D4D14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B3E5DD4D-69EE-8D4E-99D0-3240EF8B6A2C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0" name="Groupe 139">
            <a:extLst>
              <a:ext uri="{FF2B5EF4-FFF2-40B4-BE49-F238E27FC236}">
                <a16:creationId xmlns:a16="http://schemas.microsoft.com/office/drawing/2014/main" id="{4970BD7D-D063-B54F-AA1C-ADAFDA8644E6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45300D9-5AD6-8948-AE01-3C67A7D5E7F8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ED6DC07-BD71-C54F-8C67-AA15EE9DC13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23" name="Image 19">
            <a:extLst>
              <a:ext uri="{FF2B5EF4-FFF2-40B4-BE49-F238E27FC236}">
                <a16:creationId xmlns:a16="http://schemas.microsoft.com/office/drawing/2014/main" id="{D892C302-30A1-2045-9B04-B54EB6B6645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463626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image overlay lef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4">
            <a:extLst>
              <a:ext uri="{FF2B5EF4-FFF2-40B4-BE49-F238E27FC236}">
                <a16:creationId xmlns:a16="http://schemas.microsoft.com/office/drawing/2014/main" id="{201EEF0B-F79F-C941-840B-BBE7652467E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FD24FA27-7C0B-8F41-A9E4-E73132A356B4}"/>
              </a:ext>
            </a:extLst>
          </p:cNvPr>
          <p:cNvSpPr/>
          <p:nvPr userDrawn="1"/>
        </p:nvSpPr>
        <p:spPr>
          <a:xfrm>
            <a:off x="0" y="13278"/>
            <a:ext cx="5220929" cy="6858001"/>
          </a:xfrm>
          <a:prstGeom prst="rect">
            <a:avLst/>
          </a:prstGeom>
          <a:solidFill>
            <a:schemeClr val="bg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133">
            <a:extLst>
              <a:ext uri="{FF2B5EF4-FFF2-40B4-BE49-F238E27FC236}">
                <a16:creationId xmlns:a16="http://schemas.microsoft.com/office/drawing/2014/main" id="{E90EB133-F21D-E646-BDA7-98FEA20844C4}"/>
              </a:ext>
            </a:extLst>
          </p:cNvPr>
          <p:cNvGrpSpPr>
            <a:grpSpLocks noChangeAspect="1"/>
          </p:cNvGrpSpPr>
          <p:nvPr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50AC65-41E2-824F-AA6E-3404807E1D8B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67506DA-8715-FA45-A0A8-4CBEC44277F4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" name="Groupe 139">
            <a:extLst>
              <a:ext uri="{FF2B5EF4-FFF2-40B4-BE49-F238E27FC236}">
                <a16:creationId xmlns:a16="http://schemas.microsoft.com/office/drawing/2014/main" id="{20E9E3FA-32B2-3D4A-92A1-180D71AF63BC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E64534D-2297-1D41-992C-08AAB67466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8DF5132-0747-D142-B680-B93E3BB944B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2515014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17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869161"/>
            <a:ext cx="4089400" cy="6272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pic>
        <p:nvPicPr>
          <p:cNvPr id="14" name="Image 19">
            <a:extLst>
              <a:ext uri="{FF2B5EF4-FFF2-40B4-BE49-F238E27FC236}">
                <a16:creationId xmlns:a16="http://schemas.microsoft.com/office/drawing/2014/main" id="{456F3FCE-B8FF-5743-B1CD-01BBEB0561C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8" name="Groupe 133">
            <a:extLst>
              <a:ext uri="{FF2B5EF4-FFF2-40B4-BE49-F238E27FC236}">
                <a16:creationId xmlns:a16="http://schemas.microsoft.com/office/drawing/2014/main" id="{D5693A50-98F6-F140-942A-68B5AB1527DB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B44EA78-73B5-0F48-8E0B-7E77246ECB90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65F86891-56F3-144D-A33B-CE71C62A91E8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1" name="Groupe 139">
            <a:extLst>
              <a:ext uri="{FF2B5EF4-FFF2-40B4-BE49-F238E27FC236}">
                <a16:creationId xmlns:a16="http://schemas.microsoft.com/office/drawing/2014/main" id="{B8569BF1-5C45-3B49-B1A9-914088B5F3DB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48CD0F1-06F9-C940-B4E2-AE9F8534B9D4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6629AFE-8D71-C940-9FFA-30EBCD3E914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24" name="Image 19">
            <a:extLst>
              <a:ext uri="{FF2B5EF4-FFF2-40B4-BE49-F238E27FC236}">
                <a16:creationId xmlns:a16="http://schemas.microsoft.com/office/drawing/2014/main" id="{E7F57801-CEE3-1049-AE90-B6C394F1C80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94744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image overlay righ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2">
            <a:extLst>
              <a:ext uri="{FF2B5EF4-FFF2-40B4-BE49-F238E27FC236}">
                <a16:creationId xmlns:a16="http://schemas.microsoft.com/office/drawing/2014/main" id="{15C0B1F7-BF1A-A64E-B3BD-86D17A222DC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986C9A0F-C93C-684B-B434-7AA5002F2B23}"/>
              </a:ext>
            </a:extLst>
          </p:cNvPr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chemeClr val="bg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653136"/>
            <a:ext cx="4089400" cy="12241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  <a:p>
            <a:pPr lvl="0" defTabSz="671513">
              <a:tabLst>
                <a:tab pos="178713" algn="l"/>
              </a:tabLst>
              <a:defRPr/>
            </a:pP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13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  <p:pic>
        <p:nvPicPr>
          <p:cNvPr id="15" name="Image 19">
            <a:extLst>
              <a:ext uri="{FF2B5EF4-FFF2-40B4-BE49-F238E27FC236}">
                <a16:creationId xmlns:a16="http://schemas.microsoft.com/office/drawing/2014/main" id="{64A4898A-ED42-0A48-BFDE-DDF5A07300A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8" name="Groupe 133">
            <a:extLst>
              <a:ext uri="{FF2B5EF4-FFF2-40B4-BE49-F238E27FC236}">
                <a16:creationId xmlns:a16="http://schemas.microsoft.com/office/drawing/2014/main" id="{BE479DBB-33F5-FB4C-A043-847499AD0B3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828462C3-200F-9A47-96F5-9BBF475CB13A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28FBDF4-37CD-1142-8ACE-9B322C5D1BB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1" name="Groupe 139">
            <a:extLst>
              <a:ext uri="{FF2B5EF4-FFF2-40B4-BE49-F238E27FC236}">
                <a16:creationId xmlns:a16="http://schemas.microsoft.com/office/drawing/2014/main" id="{BDC9650D-DAA5-7E4B-9B85-95780667EE62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DD8F974C-5141-7243-8213-9AA0C07F22D7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71113672-748D-4B4E-A218-5535C2F3903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30" name="Image 19">
            <a:extLst>
              <a:ext uri="{FF2B5EF4-FFF2-40B4-BE49-F238E27FC236}">
                <a16:creationId xmlns:a16="http://schemas.microsoft.com/office/drawing/2014/main" id="{8E1717D8-ADE1-C14D-BF14-C40727F0CD7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137279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image overlay lef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3">
            <a:extLst>
              <a:ext uri="{FF2B5EF4-FFF2-40B4-BE49-F238E27FC236}">
                <a16:creationId xmlns:a16="http://schemas.microsoft.com/office/drawing/2014/main" id="{6876B368-5586-DE4E-A248-69482F6D0F3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863C23C1-4AE7-1843-A083-3CF00AA90F82}"/>
              </a:ext>
            </a:extLst>
          </p:cNvPr>
          <p:cNvSpPr/>
          <p:nvPr userDrawn="1"/>
        </p:nvSpPr>
        <p:spPr>
          <a:xfrm>
            <a:off x="-17354" y="0"/>
            <a:ext cx="5220929" cy="6858001"/>
          </a:xfrm>
          <a:prstGeom prst="rect">
            <a:avLst/>
          </a:prstGeom>
          <a:solidFill>
            <a:schemeClr val="bg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" name="Image 17">
            <a:extLst>
              <a:ext uri="{FF2B5EF4-FFF2-40B4-BE49-F238E27FC236}">
                <a16:creationId xmlns:a16="http://schemas.microsoft.com/office/drawing/2014/main" id="{05BD30DB-58E0-0242-A83C-7BF60CEE661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5" name="Groupe 133">
            <a:extLst>
              <a:ext uri="{FF2B5EF4-FFF2-40B4-BE49-F238E27FC236}">
                <a16:creationId xmlns:a16="http://schemas.microsoft.com/office/drawing/2014/main" id="{E90EB133-F21D-E646-BDA7-98FEA20844C4}"/>
              </a:ext>
            </a:extLst>
          </p:cNvPr>
          <p:cNvGrpSpPr>
            <a:grpSpLocks noChangeAspect="1"/>
          </p:cNvGrpSpPr>
          <p:nvPr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C50AC65-41E2-824F-AA6E-3404807E1D8B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67506DA-8715-FA45-A0A8-4CBEC44277F4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39">
            <a:extLst>
              <a:ext uri="{FF2B5EF4-FFF2-40B4-BE49-F238E27FC236}">
                <a16:creationId xmlns:a16="http://schemas.microsoft.com/office/drawing/2014/main" id="{20E9E3FA-32B2-3D4A-92A1-180D71AF63BC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E64534D-2297-1D41-992C-08AAB67466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8DF5132-0747-D142-B680-B93E3BB944B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2515014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13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1346" y="4511755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pic>
        <p:nvPicPr>
          <p:cNvPr id="23" name="Image 17">
            <a:extLst>
              <a:ext uri="{FF2B5EF4-FFF2-40B4-BE49-F238E27FC236}">
                <a16:creationId xmlns:a16="http://schemas.microsoft.com/office/drawing/2014/main" id="{68BDCFA1-46F2-5644-8812-F8BD22AE9AC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24" name="Groupe 133">
            <a:extLst>
              <a:ext uri="{FF2B5EF4-FFF2-40B4-BE49-F238E27FC236}">
                <a16:creationId xmlns:a16="http://schemas.microsoft.com/office/drawing/2014/main" id="{CF89D92C-47CB-464C-9D8B-A10F7B98A3B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E7003E58-BDA4-DC4B-B34C-7A4327DB57B4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2B1FAFF8-573A-9D4C-9B80-0ADF3616387A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7" name="Groupe 139">
            <a:extLst>
              <a:ext uri="{FF2B5EF4-FFF2-40B4-BE49-F238E27FC236}">
                <a16:creationId xmlns:a16="http://schemas.microsoft.com/office/drawing/2014/main" id="{65863F44-0952-1E4A-9700-ED431F8F8404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3C180D65-9787-664D-9674-69B8A3AA6CCB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52EFAE6C-9D52-C243-89C8-833942E5484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0788250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lock grid_numbe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6;p3"/>
          <p:cNvSpPr txBox="1">
            <a:spLocks noGrp="1"/>
          </p:cNvSpPr>
          <p:nvPr>
            <p:ph type="body" idx="1"/>
          </p:nvPr>
        </p:nvSpPr>
        <p:spPr>
          <a:xfrm>
            <a:off x="1686368" y="2132856"/>
            <a:ext cx="4104456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5"/>
          </p:nvPr>
        </p:nvSpPr>
        <p:spPr>
          <a:xfrm>
            <a:off x="1686368" y="1772817"/>
            <a:ext cx="4104456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19"/>
          </p:nvPr>
        </p:nvSpPr>
        <p:spPr>
          <a:xfrm>
            <a:off x="1686368" y="3746346"/>
            <a:ext cx="4104456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34" name="Google Shape;26;p3"/>
          <p:cNvSpPr txBox="1">
            <a:spLocks noGrp="1"/>
          </p:cNvSpPr>
          <p:nvPr>
            <p:ph type="body" idx="22"/>
          </p:nvPr>
        </p:nvSpPr>
        <p:spPr>
          <a:xfrm>
            <a:off x="1686368" y="4106386"/>
            <a:ext cx="4104456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7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57AAC747-2021-024E-93A3-B9F33527769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29" y="975692"/>
            <a:ext cx="11270383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chemeClr val="bg2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  <p:sp>
        <p:nvSpPr>
          <p:cNvPr id="16" name="Google Shape;26;p3">
            <a:extLst>
              <a:ext uri="{FF2B5EF4-FFF2-40B4-BE49-F238E27FC236}">
                <a16:creationId xmlns:a16="http://schemas.microsoft.com/office/drawing/2014/main" id="{5EA6F772-02D2-4F4B-BE79-34C1DED40EB5}"/>
              </a:ext>
            </a:extLst>
          </p:cNvPr>
          <p:cNvSpPr txBox="1">
            <a:spLocks noGrp="1"/>
          </p:cNvSpPr>
          <p:nvPr>
            <p:ph type="body" idx="23"/>
          </p:nvPr>
        </p:nvSpPr>
        <p:spPr>
          <a:xfrm>
            <a:off x="7232128" y="2132856"/>
            <a:ext cx="4248472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18" name="Google Shape;26;p3">
            <a:extLst>
              <a:ext uri="{FF2B5EF4-FFF2-40B4-BE49-F238E27FC236}">
                <a16:creationId xmlns:a16="http://schemas.microsoft.com/office/drawing/2014/main" id="{D6B7AA30-1E47-9940-8328-9762D0F6E333}"/>
              </a:ext>
            </a:extLst>
          </p:cNvPr>
          <p:cNvSpPr txBox="1">
            <a:spLocks noGrp="1"/>
          </p:cNvSpPr>
          <p:nvPr>
            <p:ph type="body" idx="24"/>
          </p:nvPr>
        </p:nvSpPr>
        <p:spPr>
          <a:xfrm>
            <a:off x="7232128" y="1772817"/>
            <a:ext cx="4248472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19" name="Google Shape;26;p3">
            <a:extLst>
              <a:ext uri="{FF2B5EF4-FFF2-40B4-BE49-F238E27FC236}">
                <a16:creationId xmlns:a16="http://schemas.microsoft.com/office/drawing/2014/main" id="{0B7AB069-3B42-DA42-A4D5-D4830BBA8B45}"/>
              </a:ext>
            </a:extLst>
          </p:cNvPr>
          <p:cNvSpPr txBox="1">
            <a:spLocks noGrp="1"/>
          </p:cNvSpPr>
          <p:nvPr>
            <p:ph type="body" idx="25"/>
          </p:nvPr>
        </p:nvSpPr>
        <p:spPr>
          <a:xfrm>
            <a:off x="7232128" y="3746346"/>
            <a:ext cx="4248472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0" name="Google Shape;26;p3">
            <a:extLst>
              <a:ext uri="{FF2B5EF4-FFF2-40B4-BE49-F238E27FC236}">
                <a16:creationId xmlns:a16="http://schemas.microsoft.com/office/drawing/2014/main" id="{92D792BE-8227-0C4C-A121-9C65FEDB5704}"/>
              </a:ext>
            </a:extLst>
          </p:cNvPr>
          <p:cNvSpPr txBox="1">
            <a:spLocks noGrp="1"/>
          </p:cNvSpPr>
          <p:nvPr>
            <p:ph type="body" idx="26"/>
          </p:nvPr>
        </p:nvSpPr>
        <p:spPr>
          <a:xfrm>
            <a:off x="7232128" y="4106386"/>
            <a:ext cx="4248472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2" name="ZoneTexte 10">
            <a:extLst>
              <a:ext uri="{FF2B5EF4-FFF2-40B4-BE49-F238E27FC236}">
                <a16:creationId xmlns:a16="http://schemas.microsoft.com/office/drawing/2014/main" id="{EC134819-08FA-064D-98B8-27AD4074E77C}"/>
              </a:ext>
            </a:extLst>
          </p:cNvPr>
          <p:cNvSpPr txBox="1"/>
          <p:nvPr userDrawn="1"/>
        </p:nvSpPr>
        <p:spPr>
          <a:xfrm>
            <a:off x="513631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13" name="ZoneTexte 10">
            <a:extLst>
              <a:ext uri="{FF2B5EF4-FFF2-40B4-BE49-F238E27FC236}">
                <a16:creationId xmlns:a16="http://schemas.microsoft.com/office/drawing/2014/main" id="{6CF15B10-95E8-7049-83E3-B9C307E27D25}"/>
              </a:ext>
            </a:extLst>
          </p:cNvPr>
          <p:cNvSpPr txBox="1"/>
          <p:nvPr userDrawn="1"/>
        </p:nvSpPr>
        <p:spPr>
          <a:xfrm>
            <a:off x="6060003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14" name="ZoneTexte 10">
            <a:extLst>
              <a:ext uri="{FF2B5EF4-FFF2-40B4-BE49-F238E27FC236}">
                <a16:creationId xmlns:a16="http://schemas.microsoft.com/office/drawing/2014/main" id="{287B79DF-0265-B144-BD2D-F2E9BB0426EB}"/>
              </a:ext>
            </a:extLst>
          </p:cNvPr>
          <p:cNvSpPr txBox="1"/>
          <p:nvPr userDrawn="1"/>
        </p:nvSpPr>
        <p:spPr>
          <a:xfrm>
            <a:off x="513631" y="3545083"/>
            <a:ext cx="1211456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5" name="ZoneTexte 10">
            <a:extLst>
              <a:ext uri="{FF2B5EF4-FFF2-40B4-BE49-F238E27FC236}">
                <a16:creationId xmlns:a16="http://schemas.microsoft.com/office/drawing/2014/main" id="{CD0ABF83-B395-CC49-B743-5A535BD4A5CE}"/>
              </a:ext>
            </a:extLst>
          </p:cNvPr>
          <p:cNvSpPr txBox="1"/>
          <p:nvPr userDrawn="1"/>
        </p:nvSpPr>
        <p:spPr>
          <a:xfrm>
            <a:off x="6060003" y="3501008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381691938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Full image overlay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Image 32">
            <a:extLst>
              <a:ext uri="{FF2B5EF4-FFF2-40B4-BE49-F238E27FC236}">
                <a16:creationId xmlns:a16="http://schemas.microsoft.com/office/drawing/2014/main" id="{749DB05B-E3AB-43CE-8362-2186160B90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7437" y="-1"/>
            <a:ext cx="12199438" cy="6858001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4582E62E-E955-DA4C-812E-7C23368CCCBD}"/>
              </a:ext>
            </a:extLst>
          </p:cNvPr>
          <p:cNvSpPr/>
          <p:nvPr userDrawn="1"/>
        </p:nvSpPr>
        <p:spPr>
          <a:xfrm>
            <a:off x="0" y="0"/>
            <a:ext cx="5220929" cy="6872401"/>
          </a:xfrm>
          <a:prstGeom prst="rect">
            <a:avLst/>
          </a:prstGeom>
          <a:solidFill>
            <a:srgbClr val="2797D3">
              <a:alpha val="8470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2" name="Image 19">
            <a:extLst>
              <a:ext uri="{FF2B5EF4-FFF2-40B4-BE49-F238E27FC236}">
                <a16:creationId xmlns:a16="http://schemas.microsoft.com/office/drawing/2014/main" id="{FC596A13-6E2E-C14B-A26E-88F065406CA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10844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4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Title 44pt</a:t>
            </a:r>
            <a:endParaRPr lang="en-US" dirty="0"/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509120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pic>
        <p:nvPicPr>
          <p:cNvPr id="31" name="Image 19">
            <a:extLst>
              <a:ext uri="{FF2B5EF4-FFF2-40B4-BE49-F238E27FC236}">
                <a16:creationId xmlns:a16="http://schemas.microsoft.com/office/drawing/2014/main" id="{AC9EF516-0662-C14C-AD76-2293B6C5C57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15094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image overlay righ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2">
            <a:extLst>
              <a:ext uri="{FF2B5EF4-FFF2-40B4-BE49-F238E27FC236}">
                <a16:creationId xmlns:a16="http://schemas.microsoft.com/office/drawing/2014/main" id="{533D21F9-D53B-5248-AEFF-3F1C4731E48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2231"/>
            <a:ext cx="12192000" cy="6858000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38EEE3BE-E74E-0C46-BF3B-F8C48AF5C08E}"/>
              </a:ext>
            </a:extLst>
          </p:cNvPr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chemeClr val="bg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" name="Image 13">
            <a:extLst>
              <a:ext uri="{FF2B5EF4-FFF2-40B4-BE49-F238E27FC236}">
                <a16:creationId xmlns:a16="http://schemas.microsoft.com/office/drawing/2014/main" id="{AE8A9670-525F-4442-98A5-E48A599DFD0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4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509120"/>
            <a:ext cx="4089400" cy="6272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15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  <p:pic>
        <p:nvPicPr>
          <p:cNvPr id="23" name="Image 13">
            <a:extLst>
              <a:ext uri="{FF2B5EF4-FFF2-40B4-BE49-F238E27FC236}">
                <a16:creationId xmlns:a16="http://schemas.microsoft.com/office/drawing/2014/main" id="{19FD2E90-5CCF-F44B-AD65-9C28F5E23A4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24" name="Groupe 133">
            <a:extLst>
              <a:ext uri="{FF2B5EF4-FFF2-40B4-BE49-F238E27FC236}">
                <a16:creationId xmlns:a16="http://schemas.microsoft.com/office/drawing/2014/main" id="{907F2632-9E0E-204B-8F19-9CC7013F740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873174B-723D-644B-ACFC-A9F61494DF4D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786E722-8E6F-944E-8350-E10AA1F2FC3D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7" name="Groupe 139">
            <a:extLst>
              <a:ext uri="{FF2B5EF4-FFF2-40B4-BE49-F238E27FC236}">
                <a16:creationId xmlns:a16="http://schemas.microsoft.com/office/drawing/2014/main" id="{1652E092-6C4F-F748-800C-631FE6871C7F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601F952E-0437-114D-9E4D-A5F9CA3C6C3E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1DA75D2A-B2CA-E745-9575-A0D4F9520DC5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69954811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Ron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5FD04B-2F37-49BE-8333-364464DF590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‹N›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Image 154">
            <a:extLst>
              <a:ext uri="{FF2B5EF4-FFF2-40B4-BE49-F238E27FC236}">
                <a16:creationId xmlns:a16="http://schemas.microsoft.com/office/drawing/2014/main" id="{9BEBC353-C5EE-45B8-A0FC-E529FDE7191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4454"/>
            <a:ext cx="12191999" cy="688690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B07C5E7A-C037-4188-B185-5158F31C7920}"/>
              </a:ext>
            </a:extLst>
          </p:cNvPr>
          <p:cNvGrpSpPr/>
          <p:nvPr userDrawn="1"/>
        </p:nvGrpSpPr>
        <p:grpSpPr>
          <a:xfrm>
            <a:off x="8509002" y="4546600"/>
            <a:ext cx="3042545" cy="1873334"/>
            <a:chOff x="425994" y="405039"/>
            <a:chExt cx="2281909" cy="14050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E62FDCC2-6BEC-4CE2-AC67-25A5FF4067AA}"/>
                </a:ext>
              </a:extLst>
            </p:cNvPr>
            <p:cNvSpPr/>
            <p:nvPr/>
          </p:nvSpPr>
          <p:spPr>
            <a:xfrm>
              <a:off x="425994" y="405039"/>
              <a:ext cx="2281909" cy="1405002"/>
            </a:xfrm>
            <a:prstGeom prst="rect">
              <a:avLst/>
            </a:prstGeom>
            <a:solidFill>
              <a:schemeClr val="tx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50582918-4DE6-446D-8372-FAA78CC357C0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76815" y="753158"/>
              <a:ext cx="1629189" cy="706347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Ronny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Living with a NET/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neuroendocrine tumor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Ringwood, U.K.</a:t>
              </a:r>
            </a:p>
          </p:txBody>
        </p:sp>
        <p:grpSp>
          <p:nvGrpSpPr>
            <p:cNvPr id="7" name="Groupe 133">
              <a:extLst>
                <a:ext uri="{FF2B5EF4-FFF2-40B4-BE49-F238E27FC236}">
                  <a16:creationId xmlns:a16="http://schemas.microsoft.com/office/drawing/2014/main" id="{70B5D67D-6653-48A0-BF9F-335FF53975C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39288" y="527104"/>
              <a:ext cx="212802" cy="212801"/>
              <a:chOff x="755985" y="1829242"/>
              <a:chExt cx="360000" cy="360001"/>
            </a:xfrm>
            <a:solidFill>
              <a:schemeClr val="bg1"/>
            </a:solidFill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B6111C2D-A1F3-46F0-A283-E4B28587A05C}"/>
                  </a:ext>
                </a:extLst>
              </p:cNvPr>
              <p:cNvSpPr/>
              <p:nvPr/>
            </p:nvSpPr>
            <p:spPr>
              <a:xfrm>
                <a:off x="755986" y="1829242"/>
                <a:ext cx="108000" cy="36000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25246144-82C1-4151-B11C-C6FB8556A4EA}"/>
                  </a:ext>
                </a:extLst>
              </p:cNvPr>
              <p:cNvSpPr/>
              <p:nvPr/>
            </p:nvSpPr>
            <p:spPr>
              <a:xfrm rot="5400000">
                <a:off x="881985" y="1703246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e 139">
              <a:extLst>
                <a:ext uri="{FF2B5EF4-FFF2-40B4-BE49-F238E27FC236}">
                  <a16:creationId xmlns:a16="http://schemas.microsoft.com/office/drawing/2014/main" id="{4ACA557B-F36F-402F-AA47-9483129D7CC2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2391156" y="1473794"/>
              <a:ext cx="212805" cy="212802"/>
              <a:chOff x="2160250" y="1494669"/>
              <a:chExt cx="360008" cy="360000"/>
            </a:xfrm>
            <a:solidFill>
              <a:schemeClr val="bg1"/>
            </a:solidFill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DAF6D223-83D2-5842-A13E-A0331DCF65DA}"/>
                  </a:ext>
                </a:extLst>
              </p:cNvPr>
              <p:cNvSpPr/>
              <p:nvPr userDrawn="1"/>
            </p:nvSpPr>
            <p:spPr>
              <a:xfrm>
                <a:off x="2160250" y="1494670"/>
                <a:ext cx="108001" cy="35999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0D131E2F-6F8D-4845-9E9D-731A1AE3DAD3}"/>
                  </a:ext>
                </a:extLst>
              </p:cNvPr>
              <p:cNvSpPr/>
              <p:nvPr userDrawn="1"/>
            </p:nvSpPr>
            <p:spPr>
              <a:xfrm rot="5400000">
                <a:off x="2286258" y="1368669"/>
                <a:ext cx="107999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4" name="Image 19">
            <a:extLst>
              <a:ext uri="{FF2B5EF4-FFF2-40B4-BE49-F238E27FC236}">
                <a16:creationId xmlns:a16="http://schemas.microsoft.com/office/drawing/2014/main" id="{96817DD6-A2A3-9143-A5B7-40526D4C2B7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pic>
        <p:nvPicPr>
          <p:cNvPr id="25" name="Image 19">
            <a:extLst>
              <a:ext uri="{FF2B5EF4-FFF2-40B4-BE49-F238E27FC236}">
                <a16:creationId xmlns:a16="http://schemas.microsoft.com/office/drawing/2014/main" id="{1CC7CEC2-D3CE-CA44-8B18-65784117F0F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765CC5FA-0D68-B349-B5D9-0CD77B59B70C}"/>
              </a:ext>
            </a:extLst>
          </p:cNvPr>
          <p:cNvSpPr txBox="1"/>
          <p:nvPr userDrawn="1"/>
        </p:nvSpPr>
        <p:spPr>
          <a:xfrm rot="16200000">
            <a:off x="11143186" y="5571171"/>
            <a:ext cx="1885595" cy="100027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(© Ipsen </a:t>
            </a:r>
            <a:r>
              <a:rPr lang="en-US" sz="5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2019</a:t>
            </a:r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 / Adam Wiseman / CAPA Pictures</a:t>
            </a:r>
            <a:r>
              <a:rPr lang="fr-FR" sz="650" b="0" i="0" dirty="0">
                <a:solidFill>
                  <a:schemeClr val="bg1"/>
                </a:solidFill>
                <a:effectLst/>
                <a:latin typeface="PF Highway Sans Pro" panose="02000500000000020004" pitchFamily="2" charset="0"/>
              </a:rPr>
              <a:t> </a:t>
            </a:r>
            <a:endParaRPr lang="fr-FR" sz="650" b="0" i="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67990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66" userDrawn="1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Jan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5FD04B-2F37-49BE-8333-364464DF590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‹N›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Image 76">
            <a:extLst>
              <a:ext uri="{FF2B5EF4-FFF2-40B4-BE49-F238E27FC236}">
                <a16:creationId xmlns:a16="http://schemas.microsoft.com/office/drawing/2014/main" id="{9A83D04F-ED72-493D-8ED6-39FF4E9B112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98884" cy="6858000"/>
          </a:xfrm>
          <a:prstGeom prst="rect">
            <a:avLst/>
          </a:prstGeom>
        </p:spPr>
      </p:pic>
      <p:grpSp>
        <p:nvGrpSpPr>
          <p:cNvPr id="10" name="Groupe 77">
            <a:extLst>
              <a:ext uri="{FF2B5EF4-FFF2-40B4-BE49-F238E27FC236}">
                <a16:creationId xmlns:a16="http://schemas.microsoft.com/office/drawing/2014/main" id="{5CC14555-86AC-462B-B3FB-0FF1895DFD19}"/>
              </a:ext>
            </a:extLst>
          </p:cNvPr>
          <p:cNvGrpSpPr/>
          <p:nvPr/>
        </p:nvGrpSpPr>
        <p:grpSpPr>
          <a:xfrm>
            <a:off x="7693025" y="4941887"/>
            <a:ext cx="3660775" cy="1542777"/>
            <a:chOff x="511755" y="4282288"/>
            <a:chExt cx="3660774" cy="1542778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138F159-125C-43D7-B012-08E8EFDD1058}"/>
                </a:ext>
              </a:extLst>
            </p:cNvPr>
            <p:cNvSpPr/>
            <p:nvPr/>
          </p:nvSpPr>
          <p:spPr>
            <a:xfrm>
              <a:off x="511755" y="4282288"/>
              <a:ext cx="3660774" cy="1542778"/>
            </a:xfrm>
            <a:prstGeom prst="rect">
              <a:avLst/>
            </a:prstGeom>
            <a:solidFill>
              <a:schemeClr val="tx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itle 1">
              <a:extLst>
                <a:ext uri="{FF2B5EF4-FFF2-40B4-BE49-F238E27FC236}">
                  <a16:creationId xmlns:a16="http://schemas.microsoft.com/office/drawing/2014/main" id="{C14E52D8-E2FA-4E8E-A532-1CBB891A1D4E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1028699" y="4724401"/>
              <a:ext cx="2743198" cy="706347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Janice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Living with cervical dystonia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Tennessee, USA</a:t>
              </a:r>
            </a:p>
          </p:txBody>
        </p:sp>
        <p:grpSp>
          <p:nvGrpSpPr>
            <p:cNvPr id="13" name="Groupe 133">
              <a:extLst>
                <a:ext uri="{FF2B5EF4-FFF2-40B4-BE49-F238E27FC236}">
                  <a16:creationId xmlns:a16="http://schemas.microsoft.com/office/drawing/2014/main" id="{1F3F3339-CA94-4454-BBAF-C0AD515F2A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5590" y="4438701"/>
              <a:ext cx="283734" cy="283734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41E384C2-308A-48C0-BCD3-199786B0F858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D0FCC5F-9BD3-4F65-84A5-0A07D8527427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e 139">
              <a:extLst>
                <a:ext uri="{FF2B5EF4-FFF2-40B4-BE49-F238E27FC236}">
                  <a16:creationId xmlns:a16="http://schemas.microsoft.com/office/drawing/2014/main" id="{E3C5D253-6824-437F-9014-0A9E47CDC93A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3774644" y="5430746"/>
              <a:ext cx="283734" cy="283738"/>
              <a:chOff x="1251382" y="1817598"/>
              <a:chExt cx="360000" cy="360005"/>
            </a:xfrm>
            <a:solidFill>
              <a:schemeClr val="bg1"/>
            </a:solidFill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C8DDAC70-F5FC-4167-BE93-24A2354DEAB7}"/>
                  </a:ext>
                </a:extLst>
              </p:cNvPr>
              <p:cNvSpPr/>
              <p:nvPr/>
            </p:nvSpPr>
            <p:spPr>
              <a:xfrm>
                <a:off x="1251382" y="1817602"/>
                <a:ext cx="108000" cy="36000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40AC71F2-B24A-4293-BB9D-490315170677}"/>
                  </a:ext>
                </a:extLst>
              </p:cNvPr>
              <p:cNvSpPr/>
              <p:nvPr/>
            </p:nvSpPr>
            <p:spPr>
              <a:xfrm rot="5400000">
                <a:off x="1377382" y="1691598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20" name="Image 19">
            <a:extLst>
              <a:ext uri="{FF2B5EF4-FFF2-40B4-BE49-F238E27FC236}">
                <a16:creationId xmlns:a16="http://schemas.microsoft.com/office/drawing/2014/main" id="{1EA82851-311B-0946-9410-85C5621F696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pic>
        <p:nvPicPr>
          <p:cNvPr id="30" name="Image 19">
            <a:extLst>
              <a:ext uri="{FF2B5EF4-FFF2-40B4-BE49-F238E27FC236}">
                <a16:creationId xmlns:a16="http://schemas.microsoft.com/office/drawing/2014/main" id="{7E7BE70E-4FA2-9140-9620-BF5B8A968C7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9" name="ZoneTexte 18">
            <a:extLst>
              <a:ext uri="{FF2B5EF4-FFF2-40B4-BE49-F238E27FC236}">
                <a16:creationId xmlns:a16="http://schemas.microsoft.com/office/drawing/2014/main" id="{30B38A2D-8379-E84C-9B31-BF99599556FC}"/>
              </a:ext>
            </a:extLst>
          </p:cNvPr>
          <p:cNvSpPr txBox="1"/>
          <p:nvPr userDrawn="1"/>
        </p:nvSpPr>
        <p:spPr>
          <a:xfrm rot="16200000">
            <a:off x="11143186" y="5571171"/>
            <a:ext cx="1885595" cy="100027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(© Ipsen </a:t>
            </a:r>
            <a:r>
              <a:rPr lang="en-US" sz="5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2019</a:t>
            </a:r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 / Matthew Bender / CAPA Pictures</a:t>
            </a:r>
            <a:r>
              <a:rPr lang="fr-FR" sz="650" b="0" i="0" dirty="0">
                <a:solidFill>
                  <a:schemeClr val="bg1"/>
                </a:solidFill>
                <a:effectLst/>
                <a:latin typeface="PF Highway Sans Pro" panose="02000500000000020004" pitchFamily="2" charset="0"/>
              </a:rPr>
              <a:t> </a:t>
            </a:r>
            <a:endParaRPr lang="fr-FR" sz="650" b="0" i="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38033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88" userDrawn="1">
          <p15:clr>
            <a:srgbClr val="FBAE40"/>
          </p15:clr>
        </p15:guide>
        <p15:guide id="2" pos="7150" userDrawn="1">
          <p15:clr>
            <a:srgbClr val="FBAE40"/>
          </p15:clr>
        </p15:guide>
        <p15:guide id="3" pos="6879" userDrawn="1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Ja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12C4F5EC-E50D-4EBA-AB59-98149C6AD833}"/>
              </a:ext>
            </a:extLst>
          </p:cNvPr>
          <p:cNvPicPr>
            <a:picLocks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8E4D0D01-ED0F-4717-B778-7A6F1DA9B9A8}"/>
              </a:ext>
            </a:extLst>
          </p:cNvPr>
          <p:cNvSpPr/>
          <p:nvPr/>
        </p:nvSpPr>
        <p:spPr>
          <a:xfrm>
            <a:off x="637493" y="577850"/>
            <a:ext cx="2397808" cy="1568450"/>
          </a:xfrm>
          <a:prstGeom prst="rect">
            <a:avLst/>
          </a:prstGeom>
          <a:solidFill>
            <a:schemeClr val="tx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EDC3231E-6614-4835-9B92-C3B34D343987}"/>
              </a:ext>
            </a:extLst>
          </p:cNvPr>
          <p:cNvSpPr txBox="1">
            <a:spLocks/>
          </p:cNvSpPr>
          <p:nvPr/>
        </p:nvSpPr>
        <p:spPr bwMode="auto">
          <a:xfrm>
            <a:off x="1059215" y="1004211"/>
            <a:ext cx="1531585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Jason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Marketing, CHC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Shanghai, China </a:t>
            </a:r>
          </a:p>
        </p:txBody>
      </p:sp>
      <p:grpSp>
        <p:nvGrpSpPr>
          <p:cNvPr id="17" name="Groupe 133">
            <a:extLst>
              <a:ext uri="{FF2B5EF4-FFF2-40B4-BE49-F238E27FC236}">
                <a16:creationId xmlns:a16="http://schemas.microsoft.com/office/drawing/2014/main" id="{1DDBD5A2-CB54-4BF6-93A3-157AADF940E5}"/>
              </a:ext>
            </a:extLst>
          </p:cNvPr>
          <p:cNvGrpSpPr>
            <a:grpSpLocks noChangeAspect="1"/>
          </p:cNvGrpSpPr>
          <p:nvPr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B85BA86-D8B8-49D2-ADAF-3728BD927A01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8E5EC412-BFD5-447F-90C3-503D8F0EC1A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12" name="Image 19">
            <a:extLst>
              <a:ext uri="{FF2B5EF4-FFF2-40B4-BE49-F238E27FC236}">
                <a16:creationId xmlns:a16="http://schemas.microsoft.com/office/drawing/2014/main" id="{3D2EC16B-CFCE-8344-B278-D30497A481C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25" name="Groupe 133">
            <a:extLst>
              <a:ext uri="{FF2B5EF4-FFF2-40B4-BE49-F238E27FC236}">
                <a16:creationId xmlns:a16="http://schemas.microsoft.com/office/drawing/2014/main" id="{F1D8781B-323F-094E-84A2-300BE380B7B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CF8A3A1-E8C8-3544-B873-45FAE3487660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822A698-242C-A14C-B141-66C6A8B3D6D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28" name="Groupe 139">
            <a:extLst>
              <a:ext uri="{FF2B5EF4-FFF2-40B4-BE49-F238E27FC236}">
                <a16:creationId xmlns:a16="http://schemas.microsoft.com/office/drawing/2014/main" id="{9773BCFF-6E44-FF49-9647-931C3BB0E096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2597150" y="1723648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88F67011-40E7-AE4A-BBC1-8620B74998EF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7ECAD76E-7579-BA4E-9E5F-6DFF9A08D42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31" name="Image 19">
            <a:extLst>
              <a:ext uri="{FF2B5EF4-FFF2-40B4-BE49-F238E27FC236}">
                <a16:creationId xmlns:a16="http://schemas.microsoft.com/office/drawing/2014/main" id="{4E016D49-4FE9-144B-9770-46245045EE2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20" name="ZoneTexte 19">
            <a:extLst>
              <a:ext uri="{FF2B5EF4-FFF2-40B4-BE49-F238E27FC236}">
                <a16:creationId xmlns:a16="http://schemas.microsoft.com/office/drawing/2014/main" id="{A957E4C9-8000-1946-B72F-7CBEA5059B0E}"/>
              </a:ext>
            </a:extLst>
          </p:cNvPr>
          <p:cNvSpPr txBox="1"/>
          <p:nvPr userDrawn="1"/>
        </p:nvSpPr>
        <p:spPr>
          <a:xfrm rot="16200000">
            <a:off x="11143186" y="5571171"/>
            <a:ext cx="1885595" cy="100027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(© Ipsen </a:t>
            </a:r>
            <a:r>
              <a:rPr lang="en-US" sz="5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2019</a:t>
            </a:r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 / Mathias </a:t>
            </a:r>
            <a:r>
              <a:rPr lang="en-US" sz="650" b="0" i="0" kern="1200" dirty="0" err="1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Guillin</a:t>
            </a:r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 / CAPA Pictures</a:t>
            </a:r>
            <a:r>
              <a:rPr lang="fr-FR" sz="650" b="0" i="0" dirty="0">
                <a:solidFill>
                  <a:schemeClr val="bg1"/>
                </a:solidFill>
                <a:effectLst/>
                <a:latin typeface="PF Highway Sans Pro" panose="02000500000000020004" pitchFamily="2" charset="0"/>
              </a:rPr>
              <a:t> </a:t>
            </a:r>
            <a:endParaRPr lang="fr-FR" sz="650" b="0" i="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98086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84" userDrawn="1">
          <p15:clr>
            <a:srgbClr val="FBAE40"/>
          </p15:clr>
        </p15:guide>
        <p15:guide id="2" pos="1912" userDrawn="1">
          <p15:clr>
            <a:srgbClr val="FBAE40"/>
          </p15:clr>
        </p15:guide>
        <p15:guide id="3" pos="665" userDrawn="1">
          <p15:clr>
            <a:srgbClr val="FBAE40"/>
          </p15:clr>
        </p15:guide>
        <p15:guide id="4" pos="1636" userDrawn="1">
          <p15:clr>
            <a:srgbClr val="FBAE40"/>
          </p15:clr>
        </p15:guide>
        <p15:guide id="5" orient="horz" pos="448" userDrawn="1">
          <p15:clr>
            <a:srgbClr val="FBAE40"/>
          </p15:clr>
        </p15:guide>
        <p15:guide id="6" orient="horz" pos="2260" userDrawn="1">
          <p15:clr>
            <a:srgbClr val="FBAE40"/>
          </p15:clr>
        </p15:guide>
        <p15:guide id="7" orient="horz" pos="628" userDrawn="1">
          <p15:clr>
            <a:srgbClr val="FBAE40"/>
          </p15:clr>
        </p15:guide>
        <p15:guide id="8" orient="horz" pos="1084" userDrawn="1">
          <p15:clr>
            <a:srgbClr val="FBAE40"/>
          </p15:clr>
        </p15:guide>
        <p15:guide id="9" orient="horz" pos="1352" userDrawn="1">
          <p15:clr>
            <a:srgbClr val="FBAE40"/>
          </p15:clr>
        </p15:guide>
        <p15:guide id="10" orient="horz" pos="364" userDrawn="1">
          <p15:clr>
            <a:srgbClr val="FBAE40"/>
          </p15:clr>
        </p15:guide>
        <p15:guide id="11" pos="392" userDrawn="1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Jana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FD9C1B4-784D-462E-861A-272EF56F3E72}"/>
              </a:ext>
            </a:extLst>
          </p:cNvPr>
          <p:cNvPicPr>
            <a:picLocks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8" y="0"/>
            <a:ext cx="1218776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1B47130-1681-4912-B158-EA0E49F4DB78}"/>
              </a:ext>
            </a:extLst>
          </p:cNvPr>
          <p:cNvSpPr/>
          <p:nvPr/>
        </p:nvSpPr>
        <p:spPr>
          <a:xfrm>
            <a:off x="628650" y="574628"/>
            <a:ext cx="3429000" cy="1565322"/>
          </a:xfrm>
          <a:prstGeom prst="rect">
            <a:avLst/>
          </a:prstGeom>
          <a:solidFill>
            <a:schemeClr val="tx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9380241-84D4-41BD-B394-C6EADAC7619E}"/>
              </a:ext>
            </a:extLst>
          </p:cNvPr>
          <p:cNvSpPr txBox="1">
            <a:spLocks/>
          </p:cNvSpPr>
          <p:nvPr/>
        </p:nvSpPr>
        <p:spPr bwMode="auto">
          <a:xfrm>
            <a:off x="1158588" y="1004211"/>
            <a:ext cx="2454562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Janaine</a:t>
            </a: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Marketing, Specialty Care,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Sao Paulo, Brazil </a:t>
            </a:r>
          </a:p>
        </p:txBody>
      </p:sp>
      <p:grpSp>
        <p:nvGrpSpPr>
          <p:cNvPr id="7" name="Groupe 133">
            <a:extLst>
              <a:ext uri="{FF2B5EF4-FFF2-40B4-BE49-F238E27FC236}">
                <a16:creationId xmlns:a16="http://schemas.microsoft.com/office/drawing/2014/main" id="{EE29D06F-5A53-4622-A928-5885AA77334D}"/>
              </a:ext>
            </a:extLst>
          </p:cNvPr>
          <p:cNvGrpSpPr>
            <a:grpSpLocks noChangeAspect="1"/>
          </p:cNvGrpSpPr>
          <p:nvPr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6033FCA-159D-468C-BD5E-3A9467E8348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BE9CF7B-DA0C-4974-A929-75993F3C86AA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13" name="Image 19">
            <a:extLst>
              <a:ext uri="{FF2B5EF4-FFF2-40B4-BE49-F238E27FC236}">
                <a16:creationId xmlns:a16="http://schemas.microsoft.com/office/drawing/2014/main" id="{0E003727-727C-C34C-857B-516FC099D53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7" name="Groupe 133">
            <a:extLst>
              <a:ext uri="{FF2B5EF4-FFF2-40B4-BE49-F238E27FC236}">
                <a16:creationId xmlns:a16="http://schemas.microsoft.com/office/drawing/2014/main" id="{D3A19AE5-D597-794F-8A1E-522D37FBA5E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7E622C5-D241-CA43-B8F8-6F3CBADAAF3C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FC51E1BF-6D61-724E-8AB6-BA15F0C33F1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20" name="Groupe 139">
            <a:extLst>
              <a:ext uri="{FF2B5EF4-FFF2-40B4-BE49-F238E27FC236}">
                <a16:creationId xmlns:a16="http://schemas.microsoft.com/office/drawing/2014/main" id="{42AD7BED-0D59-1E43-AE5C-59DBDB0A9CD7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3627403" y="1714500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2AEDA7B8-3AB8-DD4A-B41D-B0F5497524BF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20CD9D2-4661-AC4A-A838-C467635D230C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23" name="Image 19">
            <a:extLst>
              <a:ext uri="{FF2B5EF4-FFF2-40B4-BE49-F238E27FC236}">
                <a16:creationId xmlns:a16="http://schemas.microsoft.com/office/drawing/2014/main" id="{FAE386B3-58A4-7847-ADF8-9B09CC15AD5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DC0A5815-566C-634D-B9B4-6367E59E593B}"/>
              </a:ext>
            </a:extLst>
          </p:cNvPr>
          <p:cNvSpPr txBox="1"/>
          <p:nvPr userDrawn="1"/>
        </p:nvSpPr>
        <p:spPr>
          <a:xfrm rot="16200000">
            <a:off x="11143186" y="5571171"/>
            <a:ext cx="1885595" cy="100027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(© Ipsen </a:t>
            </a:r>
            <a:r>
              <a:rPr lang="en-US" sz="5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2019</a:t>
            </a:r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 / Gabo Morales / CAPA Pictures</a:t>
            </a:r>
            <a:r>
              <a:rPr lang="fr-FR" sz="650" b="0" i="0" dirty="0">
                <a:solidFill>
                  <a:schemeClr val="bg1"/>
                </a:solidFill>
                <a:effectLst/>
                <a:latin typeface="PF Highway Sans Pro" panose="02000500000000020004" pitchFamily="2" charset="0"/>
              </a:rPr>
              <a:t> </a:t>
            </a:r>
            <a:endParaRPr lang="fr-FR" sz="650" b="0" i="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5349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84" userDrawn="1">
          <p15:clr>
            <a:srgbClr val="FBAE40"/>
          </p15:clr>
        </p15:guide>
        <p15:guide id="2" orient="horz" pos="452" userDrawn="1">
          <p15:clr>
            <a:srgbClr val="FBAE40"/>
          </p15:clr>
        </p15:guide>
        <p15:guide id="3" orient="horz" pos="628" userDrawn="1">
          <p15:clr>
            <a:srgbClr val="FBAE40"/>
          </p15:clr>
        </p15:guide>
        <p15:guide id="4" orient="horz" pos="1080" userDrawn="1">
          <p15:clr>
            <a:srgbClr val="FBAE40"/>
          </p15:clr>
        </p15:guide>
        <p15:guide id="5" pos="2280" userDrawn="1">
          <p15:clr>
            <a:srgbClr val="FBAE40"/>
          </p15:clr>
        </p15:guide>
        <p15:guide id="6" orient="horz" pos="1348" userDrawn="1">
          <p15:clr>
            <a:srgbClr val="FBAE40"/>
          </p15:clr>
        </p15:guide>
        <p15:guide id="7" pos="2556" userDrawn="1">
          <p15:clr>
            <a:srgbClr val="FBAE40"/>
          </p15:clr>
        </p15:guide>
        <p15:guide id="8" orient="horz" pos="360" userDrawn="1">
          <p15:clr>
            <a:srgbClr val="FBAE40"/>
          </p15:clr>
        </p15:guide>
        <p15:guide id="9" pos="396" userDrawn="1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ngel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0654AAA-FD11-41DC-9C72-61D9DF10377C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94" t="295" r="670" b="444"/>
          <a:stretch/>
        </p:blipFill>
        <p:spPr>
          <a:xfrm>
            <a:off x="-46225" y="0"/>
            <a:ext cx="12238226" cy="6858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58F52BD-ABF3-40DA-9350-0EBC6783A2FC}"/>
              </a:ext>
            </a:extLst>
          </p:cNvPr>
          <p:cNvSpPr/>
          <p:nvPr/>
        </p:nvSpPr>
        <p:spPr>
          <a:xfrm>
            <a:off x="628650" y="584200"/>
            <a:ext cx="3060700" cy="1555750"/>
          </a:xfrm>
          <a:prstGeom prst="rect">
            <a:avLst/>
          </a:prstGeom>
          <a:solidFill>
            <a:schemeClr val="tx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6F08930-C8B7-4211-8663-391B721EB895}"/>
              </a:ext>
            </a:extLst>
          </p:cNvPr>
          <p:cNvSpPr txBox="1">
            <a:spLocks/>
          </p:cNvSpPr>
          <p:nvPr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Angelina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Industrial Affairs, CHC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Dreux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France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89320995-253B-412C-897E-B1BE56ED39D8}"/>
              </a:ext>
            </a:extLst>
          </p:cNvPr>
          <p:cNvGrpSpPr>
            <a:grpSpLocks noChangeAspect="1"/>
          </p:cNvGrpSpPr>
          <p:nvPr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1AAB8B-236C-49EE-97C2-2EC77F4479A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6199B92-EAD0-446E-82D3-5F680885D20C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12" name="Image 19">
            <a:extLst>
              <a:ext uri="{FF2B5EF4-FFF2-40B4-BE49-F238E27FC236}">
                <a16:creationId xmlns:a16="http://schemas.microsoft.com/office/drawing/2014/main" id="{42136ED1-8F40-C44F-A5B0-DA92DED6A6A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486AF014-9B57-3A45-BC41-259391D29E74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2101447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Angelina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Industrial Affairs, CHC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Dreux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France</a:t>
            </a:r>
          </a:p>
        </p:txBody>
      </p:sp>
      <p:grpSp>
        <p:nvGrpSpPr>
          <p:cNvPr id="16" name="Groupe 133">
            <a:extLst>
              <a:ext uri="{FF2B5EF4-FFF2-40B4-BE49-F238E27FC236}">
                <a16:creationId xmlns:a16="http://schemas.microsoft.com/office/drawing/2014/main" id="{ED5E9C0F-17D8-0D45-9463-FCFB19381A3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AC9D2C0-3759-CD43-97C4-5772871098E2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245207D-C94F-EA47-9E4A-BE0174B49C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19" name="Groupe 139">
            <a:extLst>
              <a:ext uri="{FF2B5EF4-FFF2-40B4-BE49-F238E27FC236}">
                <a16:creationId xmlns:a16="http://schemas.microsoft.com/office/drawing/2014/main" id="{64748E94-9AC2-ED47-BD97-CABCA98FE179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3266883" y="1719263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D3C5D95-12C6-8D47-A3DA-A37FBAF69CE2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BDA8BA0-C985-5840-8C4F-BEDD21BC62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22" name="Image 19">
            <a:extLst>
              <a:ext uri="{FF2B5EF4-FFF2-40B4-BE49-F238E27FC236}">
                <a16:creationId xmlns:a16="http://schemas.microsoft.com/office/drawing/2014/main" id="{FC44284C-8C41-1642-9680-1DCAD84CB40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23" name="ZoneTexte 22">
            <a:extLst>
              <a:ext uri="{FF2B5EF4-FFF2-40B4-BE49-F238E27FC236}">
                <a16:creationId xmlns:a16="http://schemas.microsoft.com/office/drawing/2014/main" id="{D640692E-25F4-EF46-B379-8DC6B94EF756}"/>
              </a:ext>
            </a:extLst>
          </p:cNvPr>
          <p:cNvSpPr txBox="1"/>
          <p:nvPr userDrawn="1"/>
        </p:nvSpPr>
        <p:spPr>
          <a:xfrm rot="16200000">
            <a:off x="11143186" y="5571171"/>
            <a:ext cx="1885595" cy="100027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(© Ipsen </a:t>
            </a:r>
            <a:r>
              <a:rPr lang="en-US" sz="5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2019</a:t>
            </a:r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 / Pierre-Olivier / CAPA Pictures</a:t>
            </a:r>
            <a:r>
              <a:rPr lang="fr-FR" sz="650" b="0" i="0" dirty="0">
                <a:solidFill>
                  <a:schemeClr val="bg1"/>
                </a:solidFill>
                <a:effectLst/>
                <a:latin typeface="PF Highway Sans Pro" panose="02000500000000020004" pitchFamily="2" charset="0"/>
              </a:rPr>
              <a:t> </a:t>
            </a:r>
            <a:endParaRPr lang="fr-FR" sz="650" b="0" i="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60664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51" userDrawn="1">
          <p15:clr>
            <a:srgbClr val="FBAE40"/>
          </p15:clr>
        </p15:guide>
        <p15:guide id="2" orient="horz" pos="632" userDrawn="1">
          <p15:clr>
            <a:srgbClr val="FBAE40"/>
          </p15:clr>
        </p15:guide>
        <p15:guide id="3" orient="horz" pos="1083" userDrawn="1">
          <p15:clr>
            <a:srgbClr val="FBAE40"/>
          </p15:clr>
        </p15:guide>
        <p15:guide id="4" pos="670" userDrawn="1">
          <p15:clr>
            <a:srgbClr val="FBAE40"/>
          </p15:clr>
        </p15:guide>
        <p15:guide id="5" pos="2054" userDrawn="1">
          <p15:clr>
            <a:srgbClr val="FBAE40"/>
          </p15:clr>
        </p15:guide>
        <p15:guide id="6" orient="horz" pos="368" userDrawn="1">
          <p15:clr>
            <a:srgbClr val="FBAE40"/>
          </p15:clr>
        </p15:guide>
        <p15:guide id="7" pos="396" userDrawn="1">
          <p15:clr>
            <a:srgbClr val="FBAE40"/>
          </p15:clr>
        </p15:guide>
        <p15:guide id="8" pos="2324" userDrawn="1">
          <p15:clr>
            <a:srgbClr val="FBAE40"/>
          </p15:clr>
        </p15:guide>
        <p15:guide id="9" orient="horz" pos="1348" userDrawn="1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ac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3CDB8BB-6A43-46A2-B79B-B35982C83238}"/>
              </a:ext>
            </a:extLst>
          </p:cNvPr>
          <p:cNvPicPr>
            <a:picLocks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8" y="0"/>
            <a:ext cx="12187765" cy="6858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87180C5-ECE1-4646-843A-26FE0EB2D402}"/>
              </a:ext>
            </a:extLst>
          </p:cNvPr>
          <p:cNvSpPr/>
          <p:nvPr/>
        </p:nvSpPr>
        <p:spPr>
          <a:xfrm>
            <a:off x="628650" y="584200"/>
            <a:ext cx="3143250" cy="1530350"/>
          </a:xfrm>
          <a:prstGeom prst="rect">
            <a:avLst/>
          </a:prstGeom>
          <a:solidFill>
            <a:schemeClr val="tx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8208BF4-DB37-4748-A1E4-C2D617B0249B}"/>
              </a:ext>
            </a:extLst>
          </p:cNvPr>
          <p:cNvSpPr txBox="1">
            <a:spLocks/>
          </p:cNvSpPr>
          <p:nvPr/>
        </p:nvSpPr>
        <p:spPr bwMode="auto">
          <a:xfrm>
            <a:off x="1059215" y="1004211"/>
            <a:ext cx="2287235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Tracy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Manufacturing, TechOps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Wrexham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U.K.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8E410D3A-9B23-4800-ABEA-E3BE9835A7C1}"/>
              </a:ext>
            </a:extLst>
          </p:cNvPr>
          <p:cNvGrpSpPr>
            <a:grpSpLocks noChangeAspect="1"/>
          </p:cNvGrpSpPr>
          <p:nvPr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6B69C37-9ADB-45FD-BA2A-BAF4F9E2697C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C425EA8-1AA1-4DEB-BED8-880E4915978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12" name="Image 19">
            <a:extLst>
              <a:ext uri="{FF2B5EF4-FFF2-40B4-BE49-F238E27FC236}">
                <a16:creationId xmlns:a16="http://schemas.microsoft.com/office/drawing/2014/main" id="{E2001BEE-FF09-8642-A602-120729A5BAC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6" name="Groupe 133">
            <a:extLst>
              <a:ext uri="{FF2B5EF4-FFF2-40B4-BE49-F238E27FC236}">
                <a16:creationId xmlns:a16="http://schemas.microsoft.com/office/drawing/2014/main" id="{2EE2E6F9-AD4F-A342-978F-16582E6CA1D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F68078D-D888-6041-A863-A7EA65BC50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E3C92BC-F14F-D04B-920E-7833B064AD3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19" name="Groupe 139">
            <a:extLst>
              <a:ext uri="{FF2B5EF4-FFF2-40B4-BE49-F238E27FC236}">
                <a16:creationId xmlns:a16="http://schemas.microsoft.com/office/drawing/2014/main" id="{9E829E8E-AE6B-414B-9539-6DB33939D1C5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3346450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E52A065-E4F5-4349-9D19-C98A01508B3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F39F94C-354C-6C4E-9A3C-53C24EE3E5E4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22" name="Image 19">
            <a:extLst>
              <a:ext uri="{FF2B5EF4-FFF2-40B4-BE49-F238E27FC236}">
                <a16:creationId xmlns:a16="http://schemas.microsoft.com/office/drawing/2014/main" id="{1DBA0948-8DE0-E445-9BDA-DEF20F24C19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23" name="ZoneTexte 22">
            <a:extLst>
              <a:ext uri="{FF2B5EF4-FFF2-40B4-BE49-F238E27FC236}">
                <a16:creationId xmlns:a16="http://schemas.microsoft.com/office/drawing/2014/main" id="{F5BF70D8-6E5B-8741-90AC-CE9485288AE2}"/>
              </a:ext>
            </a:extLst>
          </p:cNvPr>
          <p:cNvSpPr txBox="1"/>
          <p:nvPr userDrawn="1"/>
        </p:nvSpPr>
        <p:spPr>
          <a:xfrm rot="16200000">
            <a:off x="11143186" y="5571171"/>
            <a:ext cx="1885595" cy="100027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(© Ipsen </a:t>
            </a:r>
            <a:r>
              <a:rPr lang="en-US" sz="5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2019</a:t>
            </a:r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 / Adam Wiseman / CAPA Pictures</a:t>
            </a:r>
            <a:r>
              <a:rPr lang="fr-FR" sz="650" b="0" i="0" dirty="0">
                <a:solidFill>
                  <a:schemeClr val="bg1"/>
                </a:solidFill>
                <a:effectLst/>
                <a:latin typeface="PF Highway Sans Pro" panose="02000500000000020004" pitchFamily="2" charset="0"/>
              </a:rPr>
              <a:t> </a:t>
            </a:r>
            <a:endParaRPr lang="fr-FR" sz="650" b="0" i="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73327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88" userDrawn="1">
          <p15:clr>
            <a:srgbClr val="FBAE40"/>
          </p15:clr>
        </p15:guide>
        <p15:guide id="2" pos="664" userDrawn="1">
          <p15:clr>
            <a:srgbClr val="FBAE40"/>
          </p15:clr>
        </p15:guide>
        <p15:guide id="3" pos="396" userDrawn="1">
          <p15:clr>
            <a:srgbClr val="FBAE40"/>
          </p15:clr>
        </p15:guide>
        <p15:guide id="4" pos="2376" userDrawn="1">
          <p15:clr>
            <a:srgbClr val="FBAE40"/>
          </p15:clr>
        </p15:guide>
        <p15:guide id="5" orient="horz" pos="628" userDrawn="1">
          <p15:clr>
            <a:srgbClr val="FBAE40"/>
          </p15:clr>
        </p15:guide>
        <p15:guide id="6" orient="horz" pos="1332" userDrawn="1">
          <p15:clr>
            <a:srgbClr val="FBAE40"/>
          </p15:clr>
        </p15:guide>
        <p15:guide id="7" orient="horz" pos="368" userDrawn="1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a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F5FD04B-2F37-49BE-8333-364464DF5902}" type="slidenum">
              <a:rPr lang="fr-FR" smtClean="0"/>
              <a:t>‹N›</a:t>
            </a:fld>
            <a:endParaRPr lang="fr-FR"/>
          </a:p>
        </p:txBody>
      </p:sp>
      <p:pic>
        <p:nvPicPr>
          <p:cNvPr id="3" name="Image 12">
            <a:extLst>
              <a:ext uri="{FF2B5EF4-FFF2-40B4-BE49-F238E27FC236}">
                <a16:creationId xmlns:a16="http://schemas.microsoft.com/office/drawing/2014/main" id="{38B31E11-59D0-438D-BFDE-C3EF265E164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16" t="7941" r="216" b="7941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986C118-70B3-49F4-9DC7-681C22EAAA2D}"/>
              </a:ext>
            </a:extLst>
          </p:cNvPr>
          <p:cNvSpPr/>
          <p:nvPr/>
        </p:nvSpPr>
        <p:spPr>
          <a:xfrm>
            <a:off x="628649" y="577850"/>
            <a:ext cx="3275839" cy="1808170"/>
          </a:xfrm>
          <a:prstGeom prst="rect">
            <a:avLst/>
          </a:prstGeom>
          <a:solidFill>
            <a:schemeClr val="tx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709275E-D8EB-4D5D-A7A5-245537E5E3D1}"/>
              </a:ext>
            </a:extLst>
          </p:cNvPr>
          <p:cNvSpPr txBox="1">
            <a:spLocks/>
          </p:cNvSpPr>
          <p:nvPr/>
        </p:nvSpPr>
        <p:spPr bwMode="auto">
          <a:xfrm>
            <a:off x="1054100" y="1004211"/>
            <a:ext cx="2435400" cy="941796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Nadine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Living with </a:t>
            </a: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fibrodysplasia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 ossificans </a:t>
            </a: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progressiva</a:t>
            </a:r>
            <a:endParaRPr lang="en-US" sz="1800" dirty="0">
              <a:solidFill>
                <a:srgbClr val="FFFFFF"/>
              </a:solidFill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</a:endParaRP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Berlin, Germany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BFAE4C75-7ABA-47F9-99AD-23EB3AD328FF}"/>
              </a:ext>
            </a:extLst>
          </p:cNvPr>
          <p:cNvGrpSpPr>
            <a:grpSpLocks noChangeAspect="1"/>
          </p:cNvGrpSpPr>
          <p:nvPr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36C15DC-2453-4C0D-9CC9-11B3B23084AF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A993B18-D774-451D-B2FB-5543043F3505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13" name="Image 19">
            <a:extLst>
              <a:ext uri="{FF2B5EF4-FFF2-40B4-BE49-F238E27FC236}">
                <a16:creationId xmlns:a16="http://schemas.microsoft.com/office/drawing/2014/main" id="{88F501FF-EE0D-3243-8A80-BE65BC47FF0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7" name="Groupe 133">
            <a:extLst>
              <a:ext uri="{FF2B5EF4-FFF2-40B4-BE49-F238E27FC236}">
                <a16:creationId xmlns:a16="http://schemas.microsoft.com/office/drawing/2014/main" id="{0B68B324-95F5-C64F-8EEC-03A211308F7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5950985-0279-BF44-ABEE-F86E9D86C383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89D1955-D814-5241-8D40-85BB20362267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20" name="Groupe 139">
            <a:extLst>
              <a:ext uri="{FF2B5EF4-FFF2-40B4-BE49-F238E27FC236}">
                <a16:creationId xmlns:a16="http://schemas.microsoft.com/office/drawing/2014/main" id="{979349F1-B7CC-D842-A943-58418935AEFB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3477753" y="1962150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6FB3B07-390A-7C4D-8F86-206F8DE4241D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279E5D4-9BF7-A44B-A7B9-F39A2F0E2262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23" name="Image 19">
            <a:extLst>
              <a:ext uri="{FF2B5EF4-FFF2-40B4-BE49-F238E27FC236}">
                <a16:creationId xmlns:a16="http://schemas.microsoft.com/office/drawing/2014/main" id="{53F8C274-FB1D-7C4B-BC14-D6F18A2092E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24" name="ZoneTexte 23">
            <a:extLst>
              <a:ext uri="{FF2B5EF4-FFF2-40B4-BE49-F238E27FC236}">
                <a16:creationId xmlns:a16="http://schemas.microsoft.com/office/drawing/2014/main" id="{DEB78C4A-D8F1-3441-A1E7-B3C81B2395BB}"/>
              </a:ext>
            </a:extLst>
          </p:cNvPr>
          <p:cNvSpPr txBox="1"/>
          <p:nvPr userDrawn="1"/>
        </p:nvSpPr>
        <p:spPr>
          <a:xfrm rot="16200000">
            <a:off x="11143186" y="5571171"/>
            <a:ext cx="1885595" cy="100027"/>
          </a:xfrm>
          <a:prstGeom prst="rect">
            <a:avLst/>
          </a:prstGeom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(© Ipsen </a:t>
            </a:r>
            <a:r>
              <a:rPr lang="en-US" sz="5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2019</a:t>
            </a:r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 / Patrick </a:t>
            </a:r>
            <a:r>
              <a:rPr lang="en-US" sz="650" b="0" i="0" kern="1200" dirty="0" err="1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Wack</a:t>
            </a:r>
            <a:r>
              <a:rPr lang="en-US" sz="650" b="0" i="0" kern="1200" dirty="0">
                <a:solidFill>
                  <a:schemeClr val="bg1"/>
                </a:solidFill>
                <a:effectLst/>
                <a:latin typeface="PF Highway Sans Pro" panose="02000500000000020004" pitchFamily="2" charset="0"/>
                <a:ea typeface="+mn-ea"/>
                <a:cs typeface="+mn-cs"/>
              </a:rPr>
              <a:t> / CAPA Pictures</a:t>
            </a:r>
            <a:r>
              <a:rPr lang="fr-FR" sz="650" b="0" i="0" dirty="0">
                <a:solidFill>
                  <a:schemeClr val="bg1"/>
                </a:solidFill>
                <a:effectLst/>
                <a:latin typeface="PF Highway Sans Pro" panose="02000500000000020004" pitchFamily="2" charset="0"/>
              </a:rPr>
              <a:t> </a:t>
            </a:r>
            <a:endParaRPr lang="fr-FR" sz="650" b="0" i="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73522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88" userDrawn="1">
          <p15:clr>
            <a:srgbClr val="FBAE40"/>
          </p15:clr>
        </p15:guide>
        <p15:guide id="2" pos="664" userDrawn="1">
          <p15:clr>
            <a:srgbClr val="FBAE40"/>
          </p15:clr>
        </p15:guide>
        <p15:guide id="3" pos="2207" userDrawn="1">
          <p15:clr>
            <a:srgbClr val="FBAE40"/>
          </p15:clr>
        </p15:guide>
        <p15:guide id="4" orient="horz" pos="452" userDrawn="1">
          <p15:clr>
            <a:srgbClr val="FBAE40"/>
          </p15:clr>
        </p15:guide>
        <p15:guide id="5" orient="horz" pos="1502" userDrawn="1">
          <p15:clr>
            <a:srgbClr val="FBAE40"/>
          </p15:clr>
        </p15:guide>
        <p15:guide id="6" orient="horz" pos="1412" userDrawn="1">
          <p15:clr>
            <a:srgbClr val="FBAE40"/>
          </p15:clr>
        </p15:guide>
        <p15:guide id="7" pos="2320" userDrawn="1">
          <p15:clr>
            <a:srgbClr val="FBAE40"/>
          </p15:clr>
        </p15:guide>
        <p15:guide id="8" pos="396" userDrawn="1">
          <p15:clr>
            <a:srgbClr val="FBAE40"/>
          </p15:clr>
        </p15:guide>
        <p15:guide id="9" orient="horz" pos="364" userDrawn="1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on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6;p3"/>
          <p:cNvSpPr txBox="1">
            <a:spLocks noGrp="1"/>
          </p:cNvSpPr>
          <p:nvPr>
            <p:ph type="body" idx="1"/>
          </p:nvPr>
        </p:nvSpPr>
        <p:spPr>
          <a:xfrm>
            <a:off x="1378198" y="2142937"/>
            <a:ext cx="9412456" cy="2516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8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1271002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grpSp>
        <p:nvGrpSpPr>
          <p:cNvPr id="13" name="Groupe 133">
            <a:extLst>
              <a:ext uri="{FF2B5EF4-FFF2-40B4-BE49-F238E27FC236}">
                <a16:creationId xmlns:a16="http://schemas.microsoft.com/office/drawing/2014/main" id="{959CAB73-C801-5945-8470-E26BDFA84AD9}"/>
              </a:ext>
            </a:extLst>
          </p:cNvPr>
          <p:cNvGrpSpPr>
            <a:grpSpLocks noChangeAspect="1"/>
          </p:cNvGrpSpPr>
          <p:nvPr/>
        </p:nvGrpSpPr>
        <p:grpSpPr>
          <a:xfrm>
            <a:off x="1270198" y="2034937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9AEFD58-B4B4-7146-ACED-904D952833B3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E1D0723-1BDD-9245-8D10-67D38CEB5B2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</p:grpSp>
      <p:grpSp>
        <p:nvGrpSpPr>
          <p:cNvPr id="16" name="Groupe 139">
            <a:extLst>
              <a:ext uri="{FF2B5EF4-FFF2-40B4-BE49-F238E27FC236}">
                <a16:creationId xmlns:a16="http://schemas.microsoft.com/office/drawing/2014/main" id="{D4FC5BC1-BCCC-AD4A-BFD1-FBF47B330B7F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10538653" y="4409329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E2C686E3-407E-6646-95A3-E506106C81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2509C1D-70E8-7A45-8336-96AF63D44BF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</p:grpSp>
      <p:grpSp>
        <p:nvGrpSpPr>
          <p:cNvPr id="12" name="Groupe 133">
            <a:extLst>
              <a:ext uri="{FF2B5EF4-FFF2-40B4-BE49-F238E27FC236}">
                <a16:creationId xmlns:a16="http://schemas.microsoft.com/office/drawing/2014/main" id="{5A38431C-E032-7342-A30B-CC02970FA87C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270198" y="2034937"/>
            <a:ext cx="360000" cy="360000"/>
            <a:chOff x="827584" y="1849170"/>
            <a:chExt cx="360000" cy="360000"/>
          </a:xfrm>
          <a:solidFill>
            <a:schemeClr val="bg2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E17F348-D59E-454A-9E49-93EDFCD7934E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BCA8286E-06F3-074D-B64B-C7FBEE019906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</p:grpSp>
      <p:grpSp>
        <p:nvGrpSpPr>
          <p:cNvPr id="21" name="Groupe 139">
            <a:extLst>
              <a:ext uri="{FF2B5EF4-FFF2-40B4-BE49-F238E27FC236}">
                <a16:creationId xmlns:a16="http://schemas.microsoft.com/office/drawing/2014/main" id="{9D2F10E4-BB12-5542-A229-7DB9D6FD18B2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0538653" y="4409329"/>
            <a:ext cx="360000" cy="360000"/>
            <a:chOff x="827584" y="1849170"/>
            <a:chExt cx="360000" cy="360000"/>
          </a:xfrm>
          <a:solidFill>
            <a:schemeClr val="bg2"/>
          </a:solidFill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42C9BC57-159D-3A4E-89EF-16960D13DCDF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3B8372F3-64A3-3E44-9808-97133B06F057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</p:grp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24F12749-766E-4D40-8472-BF185802436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9114870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lock grid_numbered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D2FF3B03-641D-6B4F-BB00-D9FB5BE66923}"/>
              </a:ext>
            </a:extLst>
          </p:cNvPr>
          <p:cNvSpPr/>
          <p:nvPr userDrawn="1"/>
        </p:nvSpPr>
        <p:spPr>
          <a:xfrm>
            <a:off x="0" y="1429797"/>
            <a:ext cx="12192000" cy="401541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Google Shape;26;p3"/>
          <p:cNvSpPr txBox="1">
            <a:spLocks noGrp="1"/>
          </p:cNvSpPr>
          <p:nvPr>
            <p:ph type="body" idx="1"/>
          </p:nvPr>
        </p:nvSpPr>
        <p:spPr>
          <a:xfrm>
            <a:off x="1695512" y="2132856"/>
            <a:ext cx="4176464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5"/>
          </p:nvPr>
        </p:nvSpPr>
        <p:spPr>
          <a:xfrm>
            <a:off x="1695512" y="1772817"/>
            <a:ext cx="4176464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19"/>
          </p:nvPr>
        </p:nvSpPr>
        <p:spPr>
          <a:xfrm>
            <a:off x="1695512" y="3746346"/>
            <a:ext cx="4176464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4" name="Google Shape;26;p3"/>
          <p:cNvSpPr txBox="1">
            <a:spLocks noGrp="1"/>
          </p:cNvSpPr>
          <p:nvPr>
            <p:ph type="body" idx="22"/>
          </p:nvPr>
        </p:nvSpPr>
        <p:spPr>
          <a:xfrm>
            <a:off x="1695512" y="4106386"/>
            <a:ext cx="4176464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7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6" name="Google Shape;26;p3">
            <a:extLst>
              <a:ext uri="{FF2B5EF4-FFF2-40B4-BE49-F238E27FC236}">
                <a16:creationId xmlns:a16="http://schemas.microsoft.com/office/drawing/2014/main" id="{5EA6F772-02D2-4F4B-BE79-34C1DED40EB5}"/>
              </a:ext>
            </a:extLst>
          </p:cNvPr>
          <p:cNvSpPr txBox="1">
            <a:spLocks noGrp="1"/>
          </p:cNvSpPr>
          <p:nvPr>
            <p:ph type="body" idx="23"/>
          </p:nvPr>
        </p:nvSpPr>
        <p:spPr>
          <a:xfrm>
            <a:off x="7241272" y="2132856"/>
            <a:ext cx="4248472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18" name="Google Shape;26;p3">
            <a:extLst>
              <a:ext uri="{FF2B5EF4-FFF2-40B4-BE49-F238E27FC236}">
                <a16:creationId xmlns:a16="http://schemas.microsoft.com/office/drawing/2014/main" id="{D6B7AA30-1E47-9940-8328-9762D0F6E333}"/>
              </a:ext>
            </a:extLst>
          </p:cNvPr>
          <p:cNvSpPr txBox="1">
            <a:spLocks noGrp="1"/>
          </p:cNvSpPr>
          <p:nvPr>
            <p:ph type="body" idx="24"/>
          </p:nvPr>
        </p:nvSpPr>
        <p:spPr>
          <a:xfrm>
            <a:off x="7241272" y="1772817"/>
            <a:ext cx="4248472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19" name="Google Shape;26;p3">
            <a:extLst>
              <a:ext uri="{FF2B5EF4-FFF2-40B4-BE49-F238E27FC236}">
                <a16:creationId xmlns:a16="http://schemas.microsoft.com/office/drawing/2014/main" id="{0B7AB069-3B42-DA42-A4D5-D4830BBA8B45}"/>
              </a:ext>
            </a:extLst>
          </p:cNvPr>
          <p:cNvSpPr txBox="1">
            <a:spLocks noGrp="1"/>
          </p:cNvSpPr>
          <p:nvPr>
            <p:ph type="body" idx="25"/>
          </p:nvPr>
        </p:nvSpPr>
        <p:spPr>
          <a:xfrm>
            <a:off x="7241272" y="3746346"/>
            <a:ext cx="4248472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0" name="Google Shape;26;p3">
            <a:extLst>
              <a:ext uri="{FF2B5EF4-FFF2-40B4-BE49-F238E27FC236}">
                <a16:creationId xmlns:a16="http://schemas.microsoft.com/office/drawing/2014/main" id="{92D792BE-8227-0C4C-A121-9C65FEDB5704}"/>
              </a:ext>
            </a:extLst>
          </p:cNvPr>
          <p:cNvSpPr txBox="1">
            <a:spLocks noGrp="1"/>
          </p:cNvSpPr>
          <p:nvPr>
            <p:ph type="body" idx="26"/>
          </p:nvPr>
        </p:nvSpPr>
        <p:spPr>
          <a:xfrm>
            <a:off x="7241272" y="4106386"/>
            <a:ext cx="4248472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2" name="ZoneTexte 10">
            <a:extLst>
              <a:ext uri="{FF2B5EF4-FFF2-40B4-BE49-F238E27FC236}">
                <a16:creationId xmlns:a16="http://schemas.microsoft.com/office/drawing/2014/main" id="{EC134819-08FA-064D-98B8-27AD4074E77C}"/>
              </a:ext>
            </a:extLst>
          </p:cNvPr>
          <p:cNvSpPr txBox="1"/>
          <p:nvPr userDrawn="1"/>
        </p:nvSpPr>
        <p:spPr>
          <a:xfrm>
            <a:off x="513631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13" name="ZoneTexte 10">
            <a:extLst>
              <a:ext uri="{FF2B5EF4-FFF2-40B4-BE49-F238E27FC236}">
                <a16:creationId xmlns:a16="http://schemas.microsoft.com/office/drawing/2014/main" id="{6CF15B10-95E8-7049-83E3-B9C307E27D25}"/>
              </a:ext>
            </a:extLst>
          </p:cNvPr>
          <p:cNvSpPr txBox="1"/>
          <p:nvPr userDrawn="1"/>
        </p:nvSpPr>
        <p:spPr>
          <a:xfrm>
            <a:off x="6060003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14" name="ZoneTexte 10">
            <a:extLst>
              <a:ext uri="{FF2B5EF4-FFF2-40B4-BE49-F238E27FC236}">
                <a16:creationId xmlns:a16="http://schemas.microsoft.com/office/drawing/2014/main" id="{287B79DF-0265-B144-BD2D-F2E9BB0426EB}"/>
              </a:ext>
            </a:extLst>
          </p:cNvPr>
          <p:cNvSpPr txBox="1"/>
          <p:nvPr userDrawn="1"/>
        </p:nvSpPr>
        <p:spPr>
          <a:xfrm>
            <a:off x="513631" y="3545083"/>
            <a:ext cx="1211456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5" name="ZoneTexte 10">
            <a:extLst>
              <a:ext uri="{FF2B5EF4-FFF2-40B4-BE49-F238E27FC236}">
                <a16:creationId xmlns:a16="http://schemas.microsoft.com/office/drawing/2014/main" id="{CD0ABF83-B395-CC49-B743-5A535BD4A5CE}"/>
              </a:ext>
            </a:extLst>
          </p:cNvPr>
          <p:cNvSpPr txBox="1"/>
          <p:nvPr userDrawn="1"/>
        </p:nvSpPr>
        <p:spPr>
          <a:xfrm>
            <a:off x="6060003" y="3501008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F6F1A37C-67A0-4AB8-9BE1-8D396831131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95489799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e and 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14073" y="2352725"/>
            <a:ext cx="3384377" cy="860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Click to add text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/>
          </p:nvPr>
        </p:nvSpPr>
        <p:spPr>
          <a:xfrm>
            <a:off x="514073" y="1700808"/>
            <a:ext cx="3384377" cy="43589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spcFirstLastPara="1" wrap="none" lIns="90000" tIns="90000" rIns="90000" bIns="90000" anchor="ctr" anchorCtr="0">
            <a:norm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3" name="Google Shape;26;p3">
            <a:extLst>
              <a:ext uri="{FF2B5EF4-FFF2-40B4-BE49-F238E27FC236}">
                <a16:creationId xmlns:a16="http://schemas.microsoft.com/office/drawing/2014/main" id="{09C616A1-3149-D741-986A-F0BF915D65FF}"/>
              </a:ext>
            </a:extLst>
          </p:cNvPr>
          <p:cNvSpPr txBox="1">
            <a:spLocks noGrp="1"/>
          </p:cNvSpPr>
          <p:nvPr>
            <p:ph type="body" idx="23" hasCustomPrompt="1"/>
          </p:nvPr>
        </p:nvSpPr>
        <p:spPr>
          <a:xfrm>
            <a:off x="4295799" y="2352725"/>
            <a:ext cx="3384377" cy="860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Click to add text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15" name="Google Shape;26;p3">
            <a:extLst>
              <a:ext uri="{FF2B5EF4-FFF2-40B4-BE49-F238E27FC236}">
                <a16:creationId xmlns:a16="http://schemas.microsoft.com/office/drawing/2014/main" id="{D1509DEA-D91B-1A4E-9F94-DE43DD98A605}"/>
              </a:ext>
            </a:extLst>
          </p:cNvPr>
          <p:cNvSpPr txBox="1">
            <a:spLocks noGrp="1"/>
          </p:cNvSpPr>
          <p:nvPr>
            <p:ph type="body" idx="24"/>
          </p:nvPr>
        </p:nvSpPr>
        <p:spPr>
          <a:xfrm>
            <a:off x="4295799" y="1700808"/>
            <a:ext cx="3384377" cy="43589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spcFirstLastPara="1" wrap="none" lIns="90000" tIns="90000" rIns="90000" bIns="90000" anchor="ctr" anchorCtr="0">
            <a:norm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17" name="Google Shape;26;p3">
            <a:extLst>
              <a:ext uri="{FF2B5EF4-FFF2-40B4-BE49-F238E27FC236}">
                <a16:creationId xmlns:a16="http://schemas.microsoft.com/office/drawing/2014/main" id="{C652B403-3321-6048-8E40-545F188A282E}"/>
              </a:ext>
            </a:extLst>
          </p:cNvPr>
          <p:cNvSpPr txBox="1">
            <a:spLocks noGrp="1"/>
          </p:cNvSpPr>
          <p:nvPr>
            <p:ph type="body" idx="25" hasCustomPrompt="1"/>
          </p:nvPr>
        </p:nvSpPr>
        <p:spPr>
          <a:xfrm>
            <a:off x="8077525" y="2347476"/>
            <a:ext cx="3384377" cy="860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Click to add text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18" name="Google Shape;26;p3">
            <a:extLst>
              <a:ext uri="{FF2B5EF4-FFF2-40B4-BE49-F238E27FC236}">
                <a16:creationId xmlns:a16="http://schemas.microsoft.com/office/drawing/2014/main" id="{CCC0C91D-3614-814A-8CEB-70191E372FAA}"/>
              </a:ext>
            </a:extLst>
          </p:cNvPr>
          <p:cNvSpPr txBox="1">
            <a:spLocks noGrp="1"/>
          </p:cNvSpPr>
          <p:nvPr>
            <p:ph type="body" idx="26"/>
          </p:nvPr>
        </p:nvSpPr>
        <p:spPr>
          <a:xfrm>
            <a:off x="8077525" y="1695559"/>
            <a:ext cx="3384377" cy="43589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spcFirstLastPara="1" wrap="none" lIns="90000" tIns="90000" rIns="90000" bIns="90000" anchor="ctr" anchorCtr="0">
            <a:norm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cxnSp>
        <p:nvCxnSpPr>
          <p:cNvPr id="19" name="Connecteur droit 16">
            <a:extLst>
              <a:ext uri="{FF2B5EF4-FFF2-40B4-BE49-F238E27FC236}">
                <a16:creationId xmlns:a16="http://schemas.microsoft.com/office/drawing/2014/main" id="{C5D09ADB-72F4-0D4B-A3D3-B657673E753B}"/>
              </a:ext>
            </a:extLst>
          </p:cNvPr>
          <p:cNvCxnSpPr/>
          <p:nvPr/>
        </p:nvCxnSpPr>
        <p:spPr>
          <a:xfrm>
            <a:off x="513630" y="4345276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23">
            <a:extLst>
              <a:ext uri="{FF2B5EF4-FFF2-40B4-BE49-F238E27FC236}">
                <a16:creationId xmlns:a16="http://schemas.microsoft.com/office/drawing/2014/main" id="{A4007050-FBF8-B242-9F70-3D7684A34F10}"/>
              </a:ext>
            </a:extLst>
          </p:cNvPr>
          <p:cNvCxnSpPr/>
          <p:nvPr/>
        </p:nvCxnSpPr>
        <p:spPr>
          <a:xfrm>
            <a:off x="513630" y="4869664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24">
            <a:extLst>
              <a:ext uri="{FF2B5EF4-FFF2-40B4-BE49-F238E27FC236}">
                <a16:creationId xmlns:a16="http://schemas.microsoft.com/office/drawing/2014/main" id="{72F68113-8271-5C4B-A12C-0F5334F8AC31}"/>
              </a:ext>
            </a:extLst>
          </p:cNvPr>
          <p:cNvCxnSpPr/>
          <p:nvPr/>
        </p:nvCxnSpPr>
        <p:spPr>
          <a:xfrm>
            <a:off x="513630" y="5394050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ZoneTexte 28">
            <a:extLst>
              <a:ext uri="{FF2B5EF4-FFF2-40B4-BE49-F238E27FC236}">
                <a16:creationId xmlns:a16="http://schemas.microsoft.com/office/drawing/2014/main" id="{ED016E24-87F2-6C48-AF2D-126CE5FFFB45}"/>
              </a:ext>
            </a:extLst>
          </p:cNvPr>
          <p:cNvSpPr txBox="1"/>
          <p:nvPr/>
        </p:nvSpPr>
        <p:spPr>
          <a:xfrm>
            <a:off x="2495600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JAN</a:t>
            </a:r>
          </a:p>
        </p:txBody>
      </p:sp>
      <p:sp>
        <p:nvSpPr>
          <p:cNvPr id="29" name="ZoneTexte 29">
            <a:extLst>
              <a:ext uri="{FF2B5EF4-FFF2-40B4-BE49-F238E27FC236}">
                <a16:creationId xmlns:a16="http://schemas.microsoft.com/office/drawing/2014/main" id="{86092549-4857-3C43-AA39-426CC8C6BA35}"/>
              </a:ext>
            </a:extLst>
          </p:cNvPr>
          <p:cNvSpPr txBox="1"/>
          <p:nvPr/>
        </p:nvSpPr>
        <p:spPr>
          <a:xfrm>
            <a:off x="3269919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FEB</a:t>
            </a:r>
          </a:p>
        </p:txBody>
      </p:sp>
      <p:sp>
        <p:nvSpPr>
          <p:cNvPr id="30" name="ZoneTexte 30">
            <a:extLst>
              <a:ext uri="{FF2B5EF4-FFF2-40B4-BE49-F238E27FC236}">
                <a16:creationId xmlns:a16="http://schemas.microsoft.com/office/drawing/2014/main" id="{6BF952EA-3BFC-1D40-B32B-71A639C2576C}"/>
              </a:ext>
            </a:extLst>
          </p:cNvPr>
          <p:cNvSpPr txBox="1"/>
          <p:nvPr/>
        </p:nvSpPr>
        <p:spPr>
          <a:xfrm>
            <a:off x="4041529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MAR</a:t>
            </a:r>
          </a:p>
        </p:txBody>
      </p:sp>
      <p:sp>
        <p:nvSpPr>
          <p:cNvPr id="31" name="ZoneTexte 31">
            <a:extLst>
              <a:ext uri="{FF2B5EF4-FFF2-40B4-BE49-F238E27FC236}">
                <a16:creationId xmlns:a16="http://schemas.microsoft.com/office/drawing/2014/main" id="{0880DB56-9B86-E149-B6A1-52B62D4D01F9}"/>
              </a:ext>
            </a:extLst>
          </p:cNvPr>
          <p:cNvSpPr txBox="1"/>
          <p:nvPr/>
        </p:nvSpPr>
        <p:spPr>
          <a:xfrm>
            <a:off x="4834136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APR</a:t>
            </a:r>
          </a:p>
        </p:txBody>
      </p:sp>
      <p:sp>
        <p:nvSpPr>
          <p:cNvPr id="32" name="ZoneTexte 32">
            <a:extLst>
              <a:ext uri="{FF2B5EF4-FFF2-40B4-BE49-F238E27FC236}">
                <a16:creationId xmlns:a16="http://schemas.microsoft.com/office/drawing/2014/main" id="{78CB59B5-A0A7-784E-AF41-F93DCBBA449C}"/>
              </a:ext>
            </a:extLst>
          </p:cNvPr>
          <p:cNvSpPr txBox="1"/>
          <p:nvPr/>
        </p:nvSpPr>
        <p:spPr>
          <a:xfrm>
            <a:off x="5604566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MAY</a:t>
            </a:r>
          </a:p>
        </p:txBody>
      </p:sp>
      <p:sp>
        <p:nvSpPr>
          <p:cNvPr id="33" name="ZoneTexte 33">
            <a:extLst>
              <a:ext uri="{FF2B5EF4-FFF2-40B4-BE49-F238E27FC236}">
                <a16:creationId xmlns:a16="http://schemas.microsoft.com/office/drawing/2014/main" id="{062823E2-BC89-1E4E-A207-5D9DBFE9795A}"/>
              </a:ext>
            </a:extLst>
          </p:cNvPr>
          <p:cNvSpPr txBox="1"/>
          <p:nvPr/>
        </p:nvSpPr>
        <p:spPr>
          <a:xfrm>
            <a:off x="6369741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JUN</a:t>
            </a:r>
          </a:p>
        </p:txBody>
      </p:sp>
      <p:sp>
        <p:nvSpPr>
          <p:cNvPr id="34" name="ZoneTexte 34">
            <a:extLst>
              <a:ext uri="{FF2B5EF4-FFF2-40B4-BE49-F238E27FC236}">
                <a16:creationId xmlns:a16="http://schemas.microsoft.com/office/drawing/2014/main" id="{D30EEA52-BD06-3044-A1C0-FD9AB3FB0970}"/>
              </a:ext>
            </a:extLst>
          </p:cNvPr>
          <p:cNvSpPr txBox="1"/>
          <p:nvPr/>
        </p:nvSpPr>
        <p:spPr>
          <a:xfrm>
            <a:off x="7141351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JUL</a:t>
            </a:r>
          </a:p>
        </p:txBody>
      </p:sp>
      <p:sp>
        <p:nvSpPr>
          <p:cNvPr id="35" name="ZoneTexte 35">
            <a:extLst>
              <a:ext uri="{FF2B5EF4-FFF2-40B4-BE49-F238E27FC236}">
                <a16:creationId xmlns:a16="http://schemas.microsoft.com/office/drawing/2014/main" id="{9F0E7AA5-9B3B-6146-AB5D-CF6E96E39EFC}"/>
              </a:ext>
            </a:extLst>
          </p:cNvPr>
          <p:cNvSpPr txBox="1"/>
          <p:nvPr/>
        </p:nvSpPr>
        <p:spPr>
          <a:xfrm>
            <a:off x="7915670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AUG</a:t>
            </a:r>
          </a:p>
        </p:txBody>
      </p:sp>
      <p:sp>
        <p:nvSpPr>
          <p:cNvPr id="36" name="ZoneTexte 36">
            <a:extLst>
              <a:ext uri="{FF2B5EF4-FFF2-40B4-BE49-F238E27FC236}">
                <a16:creationId xmlns:a16="http://schemas.microsoft.com/office/drawing/2014/main" id="{0FDF2C93-045C-3D42-9475-5295696889BA}"/>
              </a:ext>
            </a:extLst>
          </p:cNvPr>
          <p:cNvSpPr txBox="1"/>
          <p:nvPr/>
        </p:nvSpPr>
        <p:spPr>
          <a:xfrm>
            <a:off x="9380183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OCT</a:t>
            </a:r>
          </a:p>
        </p:txBody>
      </p:sp>
      <p:sp>
        <p:nvSpPr>
          <p:cNvPr id="37" name="ZoneTexte 37">
            <a:extLst>
              <a:ext uri="{FF2B5EF4-FFF2-40B4-BE49-F238E27FC236}">
                <a16:creationId xmlns:a16="http://schemas.microsoft.com/office/drawing/2014/main" id="{4B9EFF8C-9435-FA40-B8C5-E41D8516A6C5}"/>
              </a:ext>
            </a:extLst>
          </p:cNvPr>
          <p:cNvSpPr txBox="1"/>
          <p:nvPr/>
        </p:nvSpPr>
        <p:spPr>
          <a:xfrm>
            <a:off x="10142649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NOV</a:t>
            </a:r>
          </a:p>
        </p:txBody>
      </p:sp>
      <p:sp>
        <p:nvSpPr>
          <p:cNvPr id="38" name="ZoneTexte 38">
            <a:extLst>
              <a:ext uri="{FF2B5EF4-FFF2-40B4-BE49-F238E27FC236}">
                <a16:creationId xmlns:a16="http://schemas.microsoft.com/office/drawing/2014/main" id="{7DD8B23E-BA6E-6D4D-879B-D470DE9C5AF9}"/>
              </a:ext>
            </a:extLst>
          </p:cNvPr>
          <p:cNvSpPr txBox="1"/>
          <p:nvPr/>
        </p:nvSpPr>
        <p:spPr>
          <a:xfrm>
            <a:off x="10916968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DEC</a:t>
            </a:r>
          </a:p>
        </p:txBody>
      </p:sp>
      <p:cxnSp>
        <p:nvCxnSpPr>
          <p:cNvPr id="39" name="Connecteur droit 39">
            <a:extLst>
              <a:ext uri="{FF2B5EF4-FFF2-40B4-BE49-F238E27FC236}">
                <a16:creationId xmlns:a16="http://schemas.microsoft.com/office/drawing/2014/main" id="{236F8A00-409A-114C-8467-C0FD9A430D28}"/>
              </a:ext>
            </a:extLst>
          </p:cNvPr>
          <p:cNvCxnSpPr/>
          <p:nvPr/>
        </p:nvCxnSpPr>
        <p:spPr>
          <a:xfrm>
            <a:off x="513630" y="5918437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Placeholder 40">
            <a:extLst>
              <a:ext uri="{FF2B5EF4-FFF2-40B4-BE49-F238E27FC236}">
                <a16:creationId xmlns:a16="http://schemas.microsoft.com/office/drawing/2014/main" id="{44D6BEB3-9F52-8947-A06C-FD1C53A163A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13630" y="4448654"/>
            <a:ext cx="1981970" cy="30727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Edit Phase 1</a:t>
            </a:r>
            <a:endParaRPr lang="en-US" dirty="0"/>
          </a:p>
        </p:txBody>
      </p: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A4809ED1-6E47-014A-88DD-8027E9D520D9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13630" y="5497401"/>
            <a:ext cx="1981970" cy="30727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/>
              <a:t>Edit Phase 3</a:t>
            </a:r>
            <a:endParaRPr lang="en-US" dirty="0"/>
          </a:p>
        </p:txBody>
      </p:sp>
      <p:sp>
        <p:nvSpPr>
          <p:cNvPr id="42" name="Text Placeholder 40">
            <a:extLst>
              <a:ext uri="{FF2B5EF4-FFF2-40B4-BE49-F238E27FC236}">
                <a16:creationId xmlns:a16="http://schemas.microsoft.com/office/drawing/2014/main" id="{0F4E9CD9-472D-BB4A-A6BD-E5E11608C4B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13630" y="4978222"/>
            <a:ext cx="1981970" cy="30727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4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GB" dirty="0"/>
              <a:t>Edit Phase 2</a:t>
            </a:r>
            <a:endParaRPr lang="en-US" dirty="0"/>
          </a:p>
        </p:txBody>
      </p:sp>
      <p:sp>
        <p:nvSpPr>
          <p:cNvPr id="43" name="Text Placeholder 5">
            <a:extLst>
              <a:ext uri="{FF2B5EF4-FFF2-40B4-BE49-F238E27FC236}">
                <a16:creationId xmlns:a16="http://schemas.microsoft.com/office/drawing/2014/main" id="{C0688262-4863-8F41-86CB-8B44E108A10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2999656" y="4448654"/>
            <a:ext cx="2332132" cy="310575"/>
          </a:xfrm>
          <a:prstGeom prst="rect">
            <a:avLst/>
          </a:prstGeom>
          <a:solidFill>
            <a:schemeClr val="bg2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</a:t>
            </a:r>
            <a:endParaRPr lang="en-US" dirty="0"/>
          </a:p>
        </p:txBody>
      </p:sp>
      <p:sp>
        <p:nvSpPr>
          <p:cNvPr id="44" name="Text Placeholder 5">
            <a:extLst>
              <a:ext uri="{FF2B5EF4-FFF2-40B4-BE49-F238E27FC236}">
                <a16:creationId xmlns:a16="http://schemas.microsoft.com/office/drawing/2014/main" id="{C614C3BA-7511-AA47-BF93-F5E7E75143B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5331788" y="4978222"/>
            <a:ext cx="3228170" cy="310575"/>
          </a:xfrm>
          <a:prstGeom prst="rect">
            <a:avLst/>
          </a:prstGeom>
          <a:solidFill>
            <a:schemeClr val="bg2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</a:t>
            </a:r>
            <a:endParaRPr lang="en-US" dirty="0"/>
          </a:p>
        </p:txBody>
      </p:sp>
      <p:sp>
        <p:nvSpPr>
          <p:cNvPr id="45" name="Text Placeholder 5">
            <a:extLst>
              <a:ext uri="{FF2B5EF4-FFF2-40B4-BE49-F238E27FC236}">
                <a16:creationId xmlns:a16="http://schemas.microsoft.com/office/drawing/2014/main" id="{18A549B5-EA0E-CA49-886F-777F0A95007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559958" y="5497401"/>
            <a:ext cx="2578358" cy="310575"/>
          </a:xfrm>
          <a:prstGeom prst="rect">
            <a:avLst/>
          </a:prstGeom>
          <a:solidFill>
            <a:schemeClr val="bg2"/>
          </a:solidFill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</a:t>
            </a:r>
            <a:endParaRPr lang="en-US" dirty="0"/>
          </a:p>
        </p:txBody>
      </p:sp>
      <p:cxnSp>
        <p:nvCxnSpPr>
          <p:cNvPr id="46" name="Connecteur droit 16">
            <a:extLst>
              <a:ext uri="{FF2B5EF4-FFF2-40B4-BE49-F238E27FC236}">
                <a16:creationId xmlns:a16="http://schemas.microsoft.com/office/drawing/2014/main" id="{97044B5F-CE1E-7B4D-A167-5A8FFC892D86}"/>
              </a:ext>
            </a:extLst>
          </p:cNvPr>
          <p:cNvCxnSpPr/>
          <p:nvPr/>
        </p:nvCxnSpPr>
        <p:spPr>
          <a:xfrm>
            <a:off x="513630" y="4345276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Connecteur droit 23">
            <a:extLst>
              <a:ext uri="{FF2B5EF4-FFF2-40B4-BE49-F238E27FC236}">
                <a16:creationId xmlns:a16="http://schemas.microsoft.com/office/drawing/2014/main" id="{B7ABA366-490E-1D44-AE4B-669563662D7C}"/>
              </a:ext>
            </a:extLst>
          </p:cNvPr>
          <p:cNvCxnSpPr/>
          <p:nvPr/>
        </p:nvCxnSpPr>
        <p:spPr>
          <a:xfrm>
            <a:off x="513630" y="4869664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Connecteur droit 24">
            <a:extLst>
              <a:ext uri="{FF2B5EF4-FFF2-40B4-BE49-F238E27FC236}">
                <a16:creationId xmlns:a16="http://schemas.microsoft.com/office/drawing/2014/main" id="{AC4E2837-0E8E-8248-9418-BBE9672E4611}"/>
              </a:ext>
            </a:extLst>
          </p:cNvPr>
          <p:cNvCxnSpPr/>
          <p:nvPr/>
        </p:nvCxnSpPr>
        <p:spPr>
          <a:xfrm>
            <a:off x="513630" y="5394050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droit 39">
            <a:extLst>
              <a:ext uri="{FF2B5EF4-FFF2-40B4-BE49-F238E27FC236}">
                <a16:creationId xmlns:a16="http://schemas.microsoft.com/office/drawing/2014/main" id="{6B1F6340-091B-734C-BFF6-8A59562FE6AF}"/>
              </a:ext>
            </a:extLst>
          </p:cNvPr>
          <p:cNvCxnSpPr/>
          <p:nvPr/>
        </p:nvCxnSpPr>
        <p:spPr>
          <a:xfrm>
            <a:off x="513630" y="5918437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 Placeholder 2">
            <a:extLst>
              <a:ext uri="{FF2B5EF4-FFF2-40B4-BE49-F238E27FC236}">
                <a16:creationId xmlns:a16="http://schemas.microsoft.com/office/drawing/2014/main" id="{31D3D078-C3C8-48E7-9496-3725387580E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  <p:sp>
        <p:nvSpPr>
          <p:cNvPr id="63" name="ZoneTexte 36">
            <a:extLst>
              <a:ext uri="{FF2B5EF4-FFF2-40B4-BE49-F238E27FC236}">
                <a16:creationId xmlns:a16="http://schemas.microsoft.com/office/drawing/2014/main" id="{674A5C28-A914-4EF5-96BF-CF340459E615}"/>
              </a:ext>
            </a:extLst>
          </p:cNvPr>
          <p:cNvSpPr txBox="1"/>
          <p:nvPr userDrawn="1"/>
        </p:nvSpPr>
        <p:spPr>
          <a:xfrm>
            <a:off x="8678081" y="4019812"/>
            <a:ext cx="6198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>
                <a:srgbClr val="2898D4"/>
              </a:buClr>
            </a:pPr>
            <a:r>
              <a:rPr lang="fr-FR" sz="1100" dirty="0">
                <a:solidFill>
                  <a:srgbClr val="6EB6C7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SEP</a:t>
            </a:r>
          </a:p>
        </p:txBody>
      </p:sp>
    </p:spTree>
    <p:extLst>
      <p:ext uri="{BB962C8B-B14F-4D97-AF65-F5344CB8AC3E}">
        <p14:creationId xmlns:p14="http://schemas.microsoft.com/office/powerpoint/2010/main" val="33481633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_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343473" y="2928792"/>
            <a:ext cx="2232246" cy="7168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000" tIns="46800" rIns="90000" bIns="4680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8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en-GB" dirty="0"/>
              <a:t>Descriptor text to insert here</a:t>
            </a:r>
          </a:p>
          <a:p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675F0196-3533-AA4F-973A-8D9DB526BAD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43473" y="1916112"/>
            <a:ext cx="2232248" cy="100883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5400" b="0" i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A6763DE5-CFC3-9949-BF28-E0DB09531ED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65531" y="1916112"/>
            <a:ext cx="2412269" cy="100883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5400" b="0" i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€2.67</a:t>
            </a:r>
            <a:endParaRPr lang="en-US" dirty="0"/>
          </a:p>
        </p:txBody>
      </p:sp>
      <p:sp>
        <p:nvSpPr>
          <p:cNvPr id="22" name="Text Placeholder 11">
            <a:extLst>
              <a:ext uri="{FF2B5EF4-FFF2-40B4-BE49-F238E27FC236}">
                <a16:creationId xmlns:a16="http://schemas.microsoft.com/office/drawing/2014/main" id="{ED637BF2-95F0-B74F-B5A7-8E9F64BD3C6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665532" y="2924944"/>
            <a:ext cx="2412269" cy="72072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1800" baseline="0">
                <a:solidFill>
                  <a:schemeClr val="tx1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</a:t>
            </a:r>
            <a:endParaRPr lang="en-US" dirty="0"/>
          </a:p>
        </p:txBody>
      </p:sp>
      <p:sp>
        <p:nvSpPr>
          <p:cNvPr id="26" name="Text Placeholder 6">
            <a:extLst>
              <a:ext uri="{FF2B5EF4-FFF2-40B4-BE49-F238E27FC236}">
                <a16:creationId xmlns:a16="http://schemas.microsoft.com/office/drawing/2014/main" id="{13E7E52A-19FB-7849-978C-B6832BB90F2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184234" y="1916112"/>
            <a:ext cx="2232248" cy="1008831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5400" b="0" i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339</a:t>
            </a:r>
            <a:endParaRPr lang="en-US" dirty="0"/>
          </a:p>
        </p:txBody>
      </p:sp>
      <p:sp>
        <p:nvSpPr>
          <p:cNvPr id="27" name="Text Placeholder 11">
            <a:extLst>
              <a:ext uri="{FF2B5EF4-FFF2-40B4-BE49-F238E27FC236}">
                <a16:creationId xmlns:a16="http://schemas.microsoft.com/office/drawing/2014/main" id="{0CA8D1ED-F8FC-A34F-A894-954490EB12C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184235" y="2924944"/>
            <a:ext cx="2232246" cy="72072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l">
              <a:buNone/>
              <a:defRPr sz="1800" baseline="0">
                <a:solidFill>
                  <a:schemeClr val="tx1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</a:t>
            </a:r>
            <a:endParaRPr lang="en-US" dirty="0"/>
          </a:p>
        </p:txBody>
      </p:sp>
      <p:sp>
        <p:nvSpPr>
          <p:cNvPr id="28" name="Text Placeholder 6">
            <a:extLst>
              <a:ext uri="{FF2B5EF4-FFF2-40B4-BE49-F238E27FC236}">
                <a16:creationId xmlns:a16="http://schemas.microsoft.com/office/drawing/2014/main" id="{2481BBBF-EEB8-584A-8098-F8B46243931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279576" y="4492744"/>
            <a:ext cx="3096343" cy="648072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5400" b="0" i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+23.4%</a:t>
            </a:r>
            <a:endParaRPr lang="en-US" dirty="0"/>
          </a:p>
        </p:txBody>
      </p:sp>
      <p:sp>
        <p:nvSpPr>
          <p:cNvPr id="29" name="Text Placeholder 11">
            <a:extLst>
              <a:ext uri="{FF2B5EF4-FFF2-40B4-BE49-F238E27FC236}">
                <a16:creationId xmlns:a16="http://schemas.microsoft.com/office/drawing/2014/main" id="{AFCBF23A-AAD8-6C4A-A4B4-912EC225A7F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601636" y="4492744"/>
            <a:ext cx="4454804" cy="648072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l">
              <a:buNone/>
              <a:defRPr sz="1800" baseline="0">
                <a:solidFill>
                  <a:schemeClr val="tx1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and can be typed over two lines.</a:t>
            </a:r>
            <a:endParaRPr lang="en-US" dirty="0"/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7231BF9C-0380-470C-8EEE-DBB50404FD9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7673983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_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Graphique 2">
            <a:extLst>
              <a:ext uri="{FF2B5EF4-FFF2-40B4-BE49-F238E27FC236}">
                <a16:creationId xmlns:a16="http://schemas.microsoft.com/office/drawing/2014/main" id="{722A93AD-7CC3-8845-8DBF-DEAD3B6358F6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2572281817"/>
              </p:ext>
            </p:extLst>
          </p:nvPr>
        </p:nvGraphicFramePr>
        <p:xfrm>
          <a:off x="679877" y="1666781"/>
          <a:ext cx="3003566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" name="Graphique 27">
            <a:extLst>
              <a:ext uri="{FF2B5EF4-FFF2-40B4-BE49-F238E27FC236}">
                <a16:creationId xmlns:a16="http://schemas.microsoft.com/office/drawing/2014/main" id="{C92579BD-E2C4-D34F-8016-760E7F4DEFA5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2528909225"/>
              </p:ext>
            </p:extLst>
          </p:nvPr>
        </p:nvGraphicFramePr>
        <p:xfrm>
          <a:off x="4511824" y="1666781"/>
          <a:ext cx="3004013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" name="Graphique 29">
            <a:extLst>
              <a:ext uri="{FF2B5EF4-FFF2-40B4-BE49-F238E27FC236}">
                <a16:creationId xmlns:a16="http://schemas.microsoft.com/office/drawing/2014/main" id="{BC11E6B0-6B39-C546-A1E3-01C13C772979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2470410093"/>
              </p:ext>
            </p:extLst>
          </p:nvPr>
        </p:nvGraphicFramePr>
        <p:xfrm>
          <a:off x="8277009" y="1666781"/>
          <a:ext cx="3003567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45273" y="4802401"/>
            <a:ext cx="3384377" cy="860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545273" y="4150484"/>
            <a:ext cx="3384377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ctr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3" name="Google Shape;26;p3">
            <a:extLst>
              <a:ext uri="{FF2B5EF4-FFF2-40B4-BE49-F238E27FC236}">
                <a16:creationId xmlns:a16="http://schemas.microsoft.com/office/drawing/2014/main" id="{09C616A1-3149-D741-986A-F0BF915D65FF}"/>
              </a:ext>
            </a:extLst>
          </p:cNvPr>
          <p:cNvSpPr txBox="1">
            <a:spLocks noGrp="1"/>
          </p:cNvSpPr>
          <p:nvPr>
            <p:ph type="body" idx="23" hasCustomPrompt="1"/>
          </p:nvPr>
        </p:nvSpPr>
        <p:spPr>
          <a:xfrm>
            <a:off x="4326999" y="4802401"/>
            <a:ext cx="3384377" cy="860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15" name="Google Shape;26;p3">
            <a:extLst>
              <a:ext uri="{FF2B5EF4-FFF2-40B4-BE49-F238E27FC236}">
                <a16:creationId xmlns:a16="http://schemas.microsoft.com/office/drawing/2014/main" id="{D1509DEA-D91B-1A4E-9F94-DE43DD98A605}"/>
              </a:ext>
            </a:extLst>
          </p:cNvPr>
          <p:cNvSpPr txBox="1">
            <a:spLocks noGrp="1"/>
          </p:cNvSpPr>
          <p:nvPr>
            <p:ph type="body" idx="24" hasCustomPrompt="1"/>
          </p:nvPr>
        </p:nvSpPr>
        <p:spPr>
          <a:xfrm>
            <a:off x="4326999" y="4150484"/>
            <a:ext cx="3384377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ctr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</a:t>
            </a:r>
          </a:p>
        </p:txBody>
      </p:sp>
      <p:sp>
        <p:nvSpPr>
          <p:cNvPr id="17" name="Google Shape;26;p3">
            <a:extLst>
              <a:ext uri="{FF2B5EF4-FFF2-40B4-BE49-F238E27FC236}">
                <a16:creationId xmlns:a16="http://schemas.microsoft.com/office/drawing/2014/main" id="{C652B403-3321-6048-8E40-545F188A282E}"/>
              </a:ext>
            </a:extLst>
          </p:cNvPr>
          <p:cNvSpPr txBox="1">
            <a:spLocks noGrp="1"/>
          </p:cNvSpPr>
          <p:nvPr>
            <p:ph type="body" idx="25" hasCustomPrompt="1"/>
          </p:nvPr>
        </p:nvSpPr>
        <p:spPr>
          <a:xfrm>
            <a:off x="8108725" y="4797152"/>
            <a:ext cx="3384377" cy="8602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18" name="Google Shape;26;p3">
            <a:extLst>
              <a:ext uri="{FF2B5EF4-FFF2-40B4-BE49-F238E27FC236}">
                <a16:creationId xmlns:a16="http://schemas.microsoft.com/office/drawing/2014/main" id="{CCC0C91D-3614-814A-8CEB-70191E372FAA}"/>
              </a:ext>
            </a:extLst>
          </p:cNvPr>
          <p:cNvSpPr txBox="1">
            <a:spLocks noGrp="1"/>
          </p:cNvSpPr>
          <p:nvPr>
            <p:ph type="body" idx="26" hasCustomPrompt="1"/>
          </p:nvPr>
        </p:nvSpPr>
        <p:spPr>
          <a:xfrm>
            <a:off x="8108725" y="4145235"/>
            <a:ext cx="3384377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ctr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</a:t>
            </a:r>
          </a:p>
        </p:txBody>
      </p:sp>
      <p:graphicFrame>
        <p:nvGraphicFramePr>
          <p:cNvPr id="46" name="Graphique 2">
            <a:extLst>
              <a:ext uri="{FF2B5EF4-FFF2-40B4-BE49-F238E27FC236}">
                <a16:creationId xmlns:a16="http://schemas.microsoft.com/office/drawing/2014/main" id="{4D5E42EA-70DA-FB4C-860D-2649D32E7B6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4514789"/>
              </p:ext>
            </p:extLst>
          </p:nvPr>
        </p:nvGraphicFramePr>
        <p:xfrm>
          <a:off x="679877" y="1666781"/>
          <a:ext cx="3003566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8" name="Graphique 27">
            <a:extLst>
              <a:ext uri="{FF2B5EF4-FFF2-40B4-BE49-F238E27FC236}">
                <a16:creationId xmlns:a16="http://schemas.microsoft.com/office/drawing/2014/main" id="{9DD0A8D9-050F-9D4D-ABDF-A01458FF57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1330212"/>
              </p:ext>
            </p:extLst>
          </p:nvPr>
        </p:nvGraphicFramePr>
        <p:xfrm>
          <a:off x="4511824" y="1666781"/>
          <a:ext cx="3004013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9" name="Text Placeholder 8">
            <a:extLst>
              <a:ext uri="{FF2B5EF4-FFF2-40B4-BE49-F238E27FC236}">
                <a16:creationId xmlns:a16="http://schemas.microsoft.com/office/drawing/2014/main" id="{448AE096-E87B-9D48-A64B-80C916854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391311" y="2147819"/>
            <a:ext cx="1296145" cy="1224136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3600" baseline="0">
                <a:solidFill>
                  <a:schemeClr val="bg2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48%</a:t>
            </a:r>
            <a:endParaRPr lang="en-US" dirty="0"/>
          </a:p>
        </p:txBody>
      </p:sp>
      <p:graphicFrame>
        <p:nvGraphicFramePr>
          <p:cNvPr id="50" name="Graphique 29">
            <a:extLst>
              <a:ext uri="{FF2B5EF4-FFF2-40B4-BE49-F238E27FC236}">
                <a16:creationId xmlns:a16="http://schemas.microsoft.com/office/drawing/2014/main" id="{5866708C-CF0D-BE42-B750-AFFE24E57D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0757465"/>
              </p:ext>
            </p:extLst>
          </p:nvPr>
        </p:nvGraphicFramePr>
        <p:xfrm>
          <a:off x="8277009" y="1666781"/>
          <a:ext cx="3003567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51" name="Text Placeholder 8">
            <a:extLst>
              <a:ext uri="{FF2B5EF4-FFF2-40B4-BE49-F238E27FC236}">
                <a16:creationId xmlns:a16="http://schemas.microsoft.com/office/drawing/2014/main" id="{9938549E-0610-854C-BC16-39D6E06B071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05802" y="2132856"/>
            <a:ext cx="1310678" cy="1224136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3600" baseline="0">
                <a:solidFill>
                  <a:schemeClr val="bg2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18%</a:t>
            </a:r>
            <a:endParaRPr lang="en-US" dirty="0"/>
          </a:p>
        </p:txBody>
      </p:sp>
      <p:sp>
        <p:nvSpPr>
          <p:cNvPr id="52" name="Text Placeholder 8">
            <a:extLst>
              <a:ext uri="{FF2B5EF4-FFF2-40B4-BE49-F238E27FC236}">
                <a16:creationId xmlns:a16="http://schemas.microsoft.com/office/drawing/2014/main" id="{F7C75F4E-F8A5-5448-AB5D-4611C079190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533587" y="2143189"/>
            <a:ext cx="1296145" cy="1224136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3600" baseline="0">
                <a:solidFill>
                  <a:schemeClr val="bg2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18%</a:t>
            </a:r>
            <a:endParaRPr lang="en-US" dirty="0"/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C5F26A03-BBD7-479F-A591-076DA781293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2828940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_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888088" y="2295084"/>
            <a:ext cx="4464050" cy="2880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chemeClr val="bg2"/>
              </a:buClr>
              <a:buSzPct val="90000"/>
              <a:buFont typeface="Arial" panose="020B0604020202020204" pitchFamily="34" charset="0"/>
              <a:buChar char="•"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point text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Bullet point text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Bullet point text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Bullet point text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6888088" y="1859191"/>
            <a:ext cx="4464050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3373E8CC-B100-4AA4-88CC-2376DAC558B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3522509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_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888088" y="2295084"/>
            <a:ext cx="4464050" cy="2880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chemeClr val="bg2"/>
              </a:buClr>
              <a:buSzPct val="90000"/>
              <a:buFont typeface="Arial" panose="020B0604020202020204" pitchFamily="34" charset="0"/>
              <a:buChar char="•"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point text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Bullet point text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Bullet point text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Bullet point text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6888088" y="1859191"/>
            <a:ext cx="4464050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graphicFrame>
        <p:nvGraphicFramePr>
          <p:cNvPr id="8" name="Graphique 1">
            <a:extLst>
              <a:ext uri="{FF2B5EF4-FFF2-40B4-BE49-F238E27FC236}">
                <a16:creationId xmlns:a16="http://schemas.microsoft.com/office/drawing/2014/main" id="{8A7102DE-F163-B44E-B4B9-912565B739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6218475"/>
              </p:ext>
            </p:extLst>
          </p:nvPr>
        </p:nvGraphicFramePr>
        <p:xfrm>
          <a:off x="513630" y="1449278"/>
          <a:ext cx="7300451" cy="4446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Graphique 1">
            <a:extLst>
              <a:ext uri="{FF2B5EF4-FFF2-40B4-BE49-F238E27FC236}">
                <a16:creationId xmlns:a16="http://schemas.microsoft.com/office/drawing/2014/main" id="{79FE8A63-E532-D146-B35B-911E84AB8480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1517383231"/>
              </p:ext>
            </p:extLst>
          </p:nvPr>
        </p:nvGraphicFramePr>
        <p:xfrm>
          <a:off x="513630" y="1449278"/>
          <a:ext cx="7300451" cy="4446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E7A4DBA-74AC-4CA6-A715-3FBDF5A4631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6774554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_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9139362" y="2295084"/>
            <a:ext cx="2645270" cy="2880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chemeClr val="bg2"/>
              </a:buClr>
              <a:buSzPct val="90000"/>
              <a:buFont typeface="Arial" panose="020B0604020202020204" pitchFamily="34" charset="0"/>
              <a:buChar char="•"/>
              <a:tabLst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point text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Bullet point text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Bullet point text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lang="en-GB" dirty="0"/>
              <a:t>Bullet point text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9139362" y="1859191"/>
            <a:ext cx="2645270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2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graphicFrame>
        <p:nvGraphicFramePr>
          <p:cNvPr id="9" name="Graphique 2">
            <a:extLst>
              <a:ext uri="{FF2B5EF4-FFF2-40B4-BE49-F238E27FC236}">
                <a16:creationId xmlns:a16="http://schemas.microsoft.com/office/drawing/2014/main" id="{C0101320-47D0-BA47-8EF2-35C61EA8600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887248"/>
              </p:ext>
            </p:extLst>
          </p:nvPr>
        </p:nvGraphicFramePr>
        <p:xfrm>
          <a:off x="422595" y="1467415"/>
          <a:ext cx="8409709" cy="46420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Graphique 2">
            <a:extLst>
              <a:ext uri="{FF2B5EF4-FFF2-40B4-BE49-F238E27FC236}">
                <a16:creationId xmlns:a16="http://schemas.microsoft.com/office/drawing/2014/main" id="{618D81EA-EC8D-6E48-889E-257DE0F6866D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1549837711"/>
              </p:ext>
            </p:extLst>
          </p:nvPr>
        </p:nvGraphicFramePr>
        <p:xfrm>
          <a:off x="422595" y="1467415"/>
          <a:ext cx="8409709" cy="46420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7398F781-62E4-44D7-B5D0-DAC4C3CA766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4513494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14659" y="2225977"/>
            <a:ext cx="2219222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/>
          </p:nvPr>
        </p:nvSpPr>
        <p:spPr>
          <a:xfrm>
            <a:off x="510342" y="1774111"/>
            <a:ext cx="2427857" cy="35525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spcFirstLastPara="1" wrap="none" lIns="90000" tIns="90000" rIns="90000" bIns="90000" anchor="ctr" anchorCtr="0">
            <a:norm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5ACFBE80-E560-E74C-9701-44A0F270ED6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17261" y="4653136"/>
            <a:ext cx="2414018" cy="358262"/>
          </a:xfrm>
          <a:prstGeom prst="rect">
            <a:avLst/>
          </a:prstGeom>
          <a:solidFill>
            <a:schemeClr val="accent1"/>
          </a:solidFill>
        </p:spPr>
        <p:txBody>
          <a:bodyPr lIns="0" tIns="36000" rIns="0" bIns="0" anchor="ctr">
            <a:normAutofit/>
          </a:bodyPr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9" name="Text Placeholder 5">
            <a:extLst>
              <a:ext uri="{FF2B5EF4-FFF2-40B4-BE49-F238E27FC236}">
                <a16:creationId xmlns:a16="http://schemas.microsoft.com/office/drawing/2014/main" id="{6F7C9476-868A-6543-B4CF-ED1A985A605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17261" y="3212976"/>
            <a:ext cx="2414018" cy="358262"/>
          </a:xfrm>
          <a:prstGeom prst="rect">
            <a:avLst/>
          </a:prstGeom>
          <a:solidFill>
            <a:schemeClr val="tx1"/>
          </a:solidFill>
        </p:spPr>
        <p:txBody>
          <a:bodyPr lIns="0" tIns="36000" rIns="0" bIns="0" anchor="ctr">
            <a:normAutofit/>
          </a:bodyPr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0" name="Google Shape;26;p3">
            <a:extLst>
              <a:ext uri="{FF2B5EF4-FFF2-40B4-BE49-F238E27FC236}">
                <a16:creationId xmlns:a16="http://schemas.microsoft.com/office/drawing/2014/main" id="{F751118F-4CF0-5942-81CD-A043CD2E6B71}"/>
              </a:ext>
            </a:extLst>
          </p:cNvPr>
          <p:cNvSpPr txBox="1">
            <a:spLocks noGrp="1"/>
          </p:cNvSpPr>
          <p:nvPr>
            <p:ph type="body" idx="33" hasCustomPrompt="1"/>
          </p:nvPr>
        </p:nvSpPr>
        <p:spPr>
          <a:xfrm>
            <a:off x="614659" y="3660514"/>
            <a:ext cx="2219222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1" name="Google Shape;26;p3">
            <a:extLst>
              <a:ext uri="{FF2B5EF4-FFF2-40B4-BE49-F238E27FC236}">
                <a16:creationId xmlns:a16="http://schemas.microsoft.com/office/drawing/2014/main" id="{731BD740-4533-314A-9FBE-8DF2019BB2B7}"/>
              </a:ext>
            </a:extLst>
          </p:cNvPr>
          <p:cNvSpPr txBox="1">
            <a:spLocks noGrp="1"/>
          </p:cNvSpPr>
          <p:nvPr>
            <p:ph type="body" idx="34" hasCustomPrompt="1"/>
          </p:nvPr>
        </p:nvSpPr>
        <p:spPr>
          <a:xfrm>
            <a:off x="614659" y="5095051"/>
            <a:ext cx="2219222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2" name="Picture Placeholder 25">
            <a:extLst>
              <a:ext uri="{FF2B5EF4-FFF2-40B4-BE49-F238E27FC236}">
                <a16:creationId xmlns:a16="http://schemas.microsoft.com/office/drawing/2014/main" id="{1CA664BE-602D-C449-95F6-CE6B84E21FC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62696" y="1774111"/>
            <a:ext cx="7475619" cy="404664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map here</a:t>
            </a:r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A4F7C0E0-8F43-44F5-AC3C-1A3476735C1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3185462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14659" y="2225977"/>
            <a:ext cx="2219222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/>
          </p:nvPr>
        </p:nvSpPr>
        <p:spPr>
          <a:xfrm>
            <a:off x="510342" y="1774111"/>
            <a:ext cx="2427857" cy="35525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spcFirstLastPara="1" wrap="none" lIns="90000" tIns="90000" rIns="90000" bIns="90000" anchor="ctr" anchorCtr="0">
            <a:norm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5ACFBE80-E560-E74C-9701-44A0F270ED6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17261" y="4653136"/>
            <a:ext cx="2414018" cy="358262"/>
          </a:xfrm>
          <a:prstGeom prst="rect">
            <a:avLst/>
          </a:prstGeom>
          <a:solidFill>
            <a:schemeClr val="accent1"/>
          </a:solidFill>
        </p:spPr>
        <p:txBody>
          <a:bodyPr lIns="0" tIns="36000" rIns="0" bIns="0" anchor="ctr">
            <a:normAutofit/>
          </a:bodyPr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9" name="Text Placeholder 5">
            <a:extLst>
              <a:ext uri="{FF2B5EF4-FFF2-40B4-BE49-F238E27FC236}">
                <a16:creationId xmlns:a16="http://schemas.microsoft.com/office/drawing/2014/main" id="{6F7C9476-868A-6543-B4CF-ED1A985A605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17261" y="3212976"/>
            <a:ext cx="2414018" cy="358262"/>
          </a:xfrm>
          <a:prstGeom prst="rect">
            <a:avLst/>
          </a:prstGeom>
          <a:solidFill>
            <a:schemeClr val="tx1"/>
          </a:solidFill>
        </p:spPr>
        <p:txBody>
          <a:bodyPr lIns="0" tIns="36000" rIns="0" bIns="0" anchor="ctr">
            <a:normAutofit/>
          </a:bodyPr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0" name="Google Shape;26;p3">
            <a:extLst>
              <a:ext uri="{FF2B5EF4-FFF2-40B4-BE49-F238E27FC236}">
                <a16:creationId xmlns:a16="http://schemas.microsoft.com/office/drawing/2014/main" id="{F751118F-4CF0-5942-81CD-A043CD2E6B71}"/>
              </a:ext>
            </a:extLst>
          </p:cNvPr>
          <p:cNvSpPr txBox="1">
            <a:spLocks noGrp="1"/>
          </p:cNvSpPr>
          <p:nvPr>
            <p:ph type="body" idx="33" hasCustomPrompt="1"/>
          </p:nvPr>
        </p:nvSpPr>
        <p:spPr>
          <a:xfrm>
            <a:off x="614659" y="3660514"/>
            <a:ext cx="2219222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1" name="Google Shape;26;p3">
            <a:extLst>
              <a:ext uri="{FF2B5EF4-FFF2-40B4-BE49-F238E27FC236}">
                <a16:creationId xmlns:a16="http://schemas.microsoft.com/office/drawing/2014/main" id="{731BD740-4533-314A-9FBE-8DF2019BB2B7}"/>
              </a:ext>
            </a:extLst>
          </p:cNvPr>
          <p:cNvSpPr txBox="1">
            <a:spLocks noGrp="1"/>
          </p:cNvSpPr>
          <p:nvPr>
            <p:ph type="body" idx="34" hasCustomPrompt="1"/>
          </p:nvPr>
        </p:nvSpPr>
        <p:spPr>
          <a:xfrm>
            <a:off x="614659" y="5095051"/>
            <a:ext cx="2219222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B57DD33-AAD5-4C17-B894-B66DEE9B21B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8079271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14659" y="2225977"/>
            <a:ext cx="2219222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/>
          </p:nvPr>
        </p:nvSpPr>
        <p:spPr>
          <a:xfrm>
            <a:off x="510342" y="1774111"/>
            <a:ext cx="2427857" cy="35525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spcFirstLastPara="1" wrap="none" lIns="90000" tIns="90000" rIns="90000" bIns="90000" anchor="ctr" anchorCtr="0">
            <a:norm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47" name="Text Placeholder 5">
            <a:extLst>
              <a:ext uri="{FF2B5EF4-FFF2-40B4-BE49-F238E27FC236}">
                <a16:creationId xmlns:a16="http://schemas.microsoft.com/office/drawing/2014/main" id="{5ACFBE80-E560-E74C-9701-44A0F270ED6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517261" y="4653136"/>
            <a:ext cx="2414018" cy="358262"/>
          </a:xfrm>
          <a:prstGeom prst="rect">
            <a:avLst/>
          </a:prstGeom>
          <a:solidFill>
            <a:schemeClr val="accent1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9" name="Text Placeholder 5">
            <a:extLst>
              <a:ext uri="{FF2B5EF4-FFF2-40B4-BE49-F238E27FC236}">
                <a16:creationId xmlns:a16="http://schemas.microsoft.com/office/drawing/2014/main" id="{6F7C9476-868A-6543-B4CF-ED1A985A605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17261" y="3212976"/>
            <a:ext cx="2414018" cy="358262"/>
          </a:xfrm>
          <a:prstGeom prst="rect">
            <a:avLst/>
          </a:prstGeom>
          <a:solidFill>
            <a:schemeClr val="tx1"/>
          </a:solidFill>
        </p:spPr>
        <p:txBody>
          <a:bodyPr lIns="0" tIns="36000" rIns="0" bIns="0" anchor="ctr">
            <a:normAutofit/>
          </a:bodyPr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0" name="Google Shape;26;p3">
            <a:extLst>
              <a:ext uri="{FF2B5EF4-FFF2-40B4-BE49-F238E27FC236}">
                <a16:creationId xmlns:a16="http://schemas.microsoft.com/office/drawing/2014/main" id="{F751118F-4CF0-5942-81CD-A043CD2E6B71}"/>
              </a:ext>
            </a:extLst>
          </p:cNvPr>
          <p:cNvSpPr txBox="1">
            <a:spLocks noGrp="1"/>
          </p:cNvSpPr>
          <p:nvPr>
            <p:ph type="body" idx="33" hasCustomPrompt="1"/>
          </p:nvPr>
        </p:nvSpPr>
        <p:spPr>
          <a:xfrm>
            <a:off x="614659" y="3660514"/>
            <a:ext cx="2219222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1" name="Google Shape;26;p3">
            <a:extLst>
              <a:ext uri="{FF2B5EF4-FFF2-40B4-BE49-F238E27FC236}">
                <a16:creationId xmlns:a16="http://schemas.microsoft.com/office/drawing/2014/main" id="{731BD740-4533-314A-9FBE-8DF2019BB2B7}"/>
              </a:ext>
            </a:extLst>
          </p:cNvPr>
          <p:cNvSpPr txBox="1">
            <a:spLocks noGrp="1"/>
          </p:cNvSpPr>
          <p:nvPr>
            <p:ph type="body" idx="34" hasCustomPrompt="1"/>
          </p:nvPr>
        </p:nvSpPr>
        <p:spPr>
          <a:xfrm>
            <a:off x="614659" y="5095051"/>
            <a:ext cx="2219222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C6108FD-6EF3-494E-88D6-E08413D43F0E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1" name="Group 1210">
              <a:extLst>
                <a:ext uri="{FF2B5EF4-FFF2-40B4-BE49-F238E27FC236}">
                  <a16:creationId xmlns:a16="http://schemas.microsoft.com/office/drawing/2014/main" id="{AFBD0476-A112-CE44-973A-93B2018F50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1200" name="Freeform 1010">
                <a:extLst>
                  <a:ext uri="{FF2B5EF4-FFF2-40B4-BE49-F238E27FC236}">
                    <a16:creationId xmlns:a16="http://schemas.microsoft.com/office/drawing/2014/main" id="{B5E3AA0B-E72C-694E-B2A2-8DBE73B65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1011">
                <a:extLst>
                  <a:ext uri="{FF2B5EF4-FFF2-40B4-BE49-F238E27FC236}">
                    <a16:creationId xmlns:a16="http://schemas.microsoft.com/office/drawing/2014/main" id="{5AF1BB1F-EA0D-2845-B979-E1E1EFE73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1012">
                <a:extLst>
                  <a:ext uri="{FF2B5EF4-FFF2-40B4-BE49-F238E27FC236}">
                    <a16:creationId xmlns:a16="http://schemas.microsoft.com/office/drawing/2014/main" id="{D8470677-DF75-2240-BE5E-48290A3DA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1013">
                <a:extLst>
                  <a:ext uri="{FF2B5EF4-FFF2-40B4-BE49-F238E27FC236}">
                    <a16:creationId xmlns:a16="http://schemas.microsoft.com/office/drawing/2014/main" id="{5D8869D0-16A5-8349-A97A-08A03FE44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1014">
                <a:extLst>
                  <a:ext uri="{FF2B5EF4-FFF2-40B4-BE49-F238E27FC236}">
                    <a16:creationId xmlns:a16="http://schemas.microsoft.com/office/drawing/2014/main" id="{7A29DFBE-5110-5B46-A371-481E54DDA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1015">
                <a:extLst>
                  <a:ext uri="{FF2B5EF4-FFF2-40B4-BE49-F238E27FC236}">
                    <a16:creationId xmlns:a16="http://schemas.microsoft.com/office/drawing/2014/main" id="{9F228C21-41D6-0B4A-B521-622CC062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1016">
                <a:extLst>
                  <a:ext uri="{FF2B5EF4-FFF2-40B4-BE49-F238E27FC236}">
                    <a16:creationId xmlns:a16="http://schemas.microsoft.com/office/drawing/2014/main" id="{298C7CBC-C67C-BC42-BA9B-07CCFE61C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1017">
                <a:extLst>
                  <a:ext uri="{FF2B5EF4-FFF2-40B4-BE49-F238E27FC236}">
                    <a16:creationId xmlns:a16="http://schemas.microsoft.com/office/drawing/2014/main" id="{55EF7300-D613-184C-B9C6-C884225BA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1018">
                <a:extLst>
                  <a:ext uri="{FF2B5EF4-FFF2-40B4-BE49-F238E27FC236}">
                    <a16:creationId xmlns:a16="http://schemas.microsoft.com/office/drawing/2014/main" id="{0DD5AD61-F188-F94F-B256-BFDB1921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1019">
                <a:extLst>
                  <a:ext uri="{FF2B5EF4-FFF2-40B4-BE49-F238E27FC236}">
                    <a16:creationId xmlns:a16="http://schemas.microsoft.com/office/drawing/2014/main" id="{D235EF01-F775-1A46-9826-5D774FF64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1020">
                <a:extLst>
                  <a:ext uri="{FF2B5EF4-FFF2-40B4-BE49-F238E27FC236}">
                    <a16:creationId xmlns:a16="http://schemas.microsoft.com/office/drawing/2014/main" id="{5C795AC2-E1E5-D34F-B775-83BF77E3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1021">
                <a:extLst>
                  <a:ext uri="{FF2B5EF4-FFF2-40B4-BE49-F238E27FC236}">
                    <a16:creationId xmlns:a16="http://schemas.microsoft.com/office/drawing/2014/main" id="{35C19E82-A5CE-074A-9747-3EB38195D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1022">
                <a:extLst>
                  <a:ext uri="{FF2B5EF4-FFF2-40B4-BE49-F238E27FC236}">
                    <a16:creationId xmlns:a16="http://schemas.microsoft.com/office/drawing/2014/main" id="{ED599F5A-167A-9B43-939A-F62FE6D0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1023">
                <a:extLst>
                  <a:ext uri="{FF2B5EF4-FFF2-40B4-BE49-F238E27FC236}">
                    <a16:creationId xmlns:a16="http://schemas.microsoft.com/office/drawing/2014/main" id="{173F2B02-7232-744C-BF0F-D6352C485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1024">
                <a:extLst>
                  <a:ext uri="{FF2B5EF4-FFF2-40B4-BE49-F238E27FC236}">
                    <a16:creationId xmlns:a16="http://schemas.microsoft.com/office/drawing/2014/main" id="{E24ADD06-2996-124B-BFDF-CC8E8761A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1025">
                <a:extLst>
                  <a:ext uri="{FF2B5EF4-FFF2-40B4-BE49-F238E27FC236}">
                    <a16:creationId xmlns:a16="http://schemas.microsoft.com/office/drawing/2014/main" id="{3A87063E-19FF-1D4C-804D-2D25F7149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1026">
                <a:extLst>
                  <a:ext uri="{FF2B5EF4-FFF2-40B4-BE49-F238E27FC236}">
                    <a16:creationId xmlns:a16="http://schemas.microsoft.com/office/drawing/2014/main" id="{4EC3340D-4278-5D44-9998-8C342A064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1027">
                <a:extLst>
                  <a:ext uri="{FF2B5EF4-FFF2-40B4-BE49-F238E27FC236}">
                    <a16:creationId xmlns:a16="http://schemas.microsoft.com/office/drawing/2014/main" id="{A855BC77-E30D-A746-AB34-80705C617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1028">
                <a:extLst>
                  <a:ext uri="{FF2B5EF4-FFF2-40B4-BE49-F238E27FC236}">
                    <a16:creationId xmlns:a16="http://schemas.microsoft.com/office/drawing/2014/main" id="{A00AB6E1-B6C2-024A-8535-58BB51AC1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1029">
                <a:extLst>
                  <a:ext uri="{FF2B5EF4-FFF2-40B4-BE49-F238E27FC236}">
                    <a16:creationId xmlns:a16="http://schemas.microsoft.com/office/drawing/2014/main" id="{74A60792-1B4A-0646-A24B-F191DA67E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1030">
                <a:extLst>
                  <a:ext uri="{FF2B5EF4-FFF2-40B4-BE49-F238E27FC236}">
                    <a16:creationId xmlns:a16="http://schemas.microsoft.com/office/drawing/2014/main" id="{02C1AB29-358E-7349-B62F-01A4F4B40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1031">
                <a:extLst>
                  <a:ext uri="{FF2B5EF4-FFF2-40B4-BE49-F238E27FC236}">
                    <a16:creationId xmlns:a16="http://schemas.microsoft.com/office/drawing/2014/main" id="{F2C62D40-E045-204D-ACEF-D29639823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1032">
                <a:extLst>
                  <a:ext uri="{FF2B5EF4-FFF2-40B4-BE49-F238E27FC236}">
                    <a16:creationId xmlns:a16="http://schemas.microsoft.com/office/drawing/2014/main" id="{0972D20B-7CB1-3B47-98E4-D74086C32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1033">
                <a:extLst>
                  <a:ext uri="{FF2B5EF4-FFF2-40B4-BE49-F238E27FC236}">
                    <a16:creationId xmlns:a16="http://schemas.microsoft.com/office/drawing/2014/main" id="{AAE36D96-C4FA-A049-962F-53CCFEE04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1034">
                <a:extLst>
                  <a:ext uri="{FF2B5EF4-FFF2-40B4-BE49-F238E27FC236}">
                    <a16:creationId xmlns:a16="http://schemas.microsoft.com/office/drawing/2014/main" id="{203CA093-8BDF-FC48-8A37-32FCDEDDD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1035">
                <a:extLst>
                  <a:ext uri="{FF2B5EF4-FFF2-40B4-BE49-F238E27FC236}">
                    <a16:creationId xmlns:a16="http://schemas.microsoft.com/office/drawing/2014/main" id="{6C685CB8-4DEB-B543-9DEE-6B552C22D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1036">
                <a:extLst>
                  <a:ext uri="{FF2B5EF4-FFF2-40B4-BE49-F238E27FC236}">
                    <a16:creationId xmlns:a16="http://schemas.microsoft.com/office/drawing/2014/main" id="{E6E2C55D-9713-CD47-9428-5C1374145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1037">
                <a:extLst>
                  <a:ext uri="{FF2B5EF4-FFF2-40B4-BE49-F238E27FC236}">
                    <a16:creationId xmlns:a16="http://schemas.microsoft.com/office/drawing/2014/main" id="{19D9200B-D476-1E45-BFE3-94B2D1E70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1038">
                <a:extLst>
                  <a:ext uri="{FF2B5EF4-FFF2-40B4-BE49-F238E27FC236}">
                    <a16:creationId xmlns:a16="http://schemas.microsoft.com/office/drawing/2014/main" id="{238ED9E3-06C4-B943-B510-8EDAC0ACD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Line 1039">
                <a:extLst>
                  <a:ext uri="{FF2B5EF4-FFF2-40B4-BE49-F238E27FC236}">
                    <a16:creationId xmlns:a16="http://schemas.microsoft.com/office/drawing/2014/main" id="{1B4B1980-241B-AC49-A04C-D50AAA45A3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Line 1040">
                <a:extLst>
                  <a:ext uri="{FF2B5EF4-FFF2-40B4-BE49-F238E27FC236}">
                    <a16:creationId xmlns:a16="http://schemas.microsoft.com/office/drawing/2014/main" id="{8ABAD204-4B3E-8E48-AFA3-9F55FAD65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1041">
                <a:extLst>
                  <a:ext uri="{FF2B5EF4-FFF2-40B4-BE49-F238E27FC236}">
                    <a16:creationId xmlns:a16="http://schemas.microsoft.com/office/drawing/2014/main" id="{22EF959C-F65C-674E-A28D-A7790EFD1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1042">
                <a:extLst>
                  <a:ext uri="{FF2B5EF4-FFF2-40B4-BE49-F238E27FC236}">
                    <a16:creationId xmlns:a16="http://schemas.microsoft.com/office/drawing/2014/main" id="{B8B6DD2F-2689-9D4F-A03F-FA0DCA05F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1043">
                <a:extLst>
                  <a:ext uri="{FF2B5EF4-FFF2-40B4-BE49-F238E27FC236}">
                    <a16:creationId xmlns:a16="http://schemas.microsoft.com/office/drawing/2014/main" id="{883C3DE7-E2BD-254C-AEB7-5FE7144FC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1044">
                <a:extLst>
                  <a:ext uri="{FF2B5EF4-FFF2-40B4-BE49-F238E27FC236}">
                    <a16:creationId xmlns:a16="http://schemas.microsoft.com/office/drawing/2014/main" id="{285B6A45-5818-4845-8621-C9AEF9322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1045">
                <a:extLst>
                  <a:ext uri="{FF2B5EF4-FFF2-40B4-BE49-F238E27FC236}">
                    <a16:creationId xmlns:a16="http://schemas.microsoft.com/office/drawing/2014/main" id="{E0A4F72B-6517-354E-8954-FDA2C5A36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1046">
                <a:extLst>
                  <a:ext uri="{FF2B5EF4-FFF2-40B4-BE49-F238E27FC236}">
                    <a16:creationId xmlns:a16="http://schemas.microsoft.com/office/drawing/2014/main" id="{88D5AFB5-E5A1-2B4D-9C1D-7E7F0B58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1047">
                <a:extLst>
                  <a:ext uri="{FF2B5EF4-FFF2-40B4-BE49-F238E27FC236}">
                    <a16:creationId xmlns:a16="http://schemas.microsoft.com/office/drawing/2014/main" id="{A21F5DC8-D6C4-0349-A764-9B158C085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1048">
                <a:extLst>
                  <a:ext uri="{FF2B5EF4-FFF2-40B4-BE49-F238E27FC236}">
                    <a16:creationId xmlns:a16="http://schemas.microsoft.com/office/drawing/2014/main" id="{6331054F-8923-7B4D-A3DF-D9B8FA7C8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1049">
                <a:extLst>
                  <a:ext uri="{FF2B5EF4-FFF2-40B4-BE49-F238E27FC236}">
                    <a16:creationId xmlns:a16="http://schemas.microsoft.com/office/drawing/2014/main" id="{B4D0F11F-913F-2F43-939C-64FF666E4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1050">
                <a:extLst>
                  <a:ext uri="{FF2B5EF4-FFF2-40B4-BE49-F238E27FC236}">
                    <a16:creationId xmlns:a16="http://schemas.microsoft.com/office/drawing/2014/main" id="{A20F704F-02E6-DA47-AE28-6915CA199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1051">
                <a:extLst>
                  <a:ext uri="{FF2B5EF4-FFF2-40B4-BE49-F238E27FC236}">
                    <a16:creationId xmlns:a16="http://schemas.microsoft.com/office/drawing/2014/main" id="{E43826EE-8B51-0846-A691-7B272D766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1052">
                <a:extLst>
                  <a:ext uri="{FF2B5EF4-FFF2-40B4-BE49-F238E27FC236}">
                    <a16:creationId xmlns:a16="http://schemas.microsoft.com/office/drawing/2014/main" id="{97EF8123-CAE2-9940-917B-C505D3CAA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1053">
                <a:extLst>
                  <a:ext uri="{FF2B5EF4-FFF2-40B4-BE49-F238E27FC236}">
                    <a16:creationId xmlns:a16="http://schemas.microsoft.com/office/drawing/2014/main" id="{ABBB8D7B-12D0-4C4D-8882-427D8E365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1054">
                <a:extLst>
                  <a:ext uri="{FF2B5EF4-FFF2-40B4-BE49-F238E27FC236}">
                    <a16:creationId xmlns:a16="http://schemas.microsoft.com/office/drawing/2014/main" id="{25FCC84D-9EEA-B94E-AF75-56A334741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1055">
                <a:extLst>
                  <a:ext uri="{FF2B5EF4-FFF2-40B4-BE49-F238E27FC236}">
                    <a16:creationId xmlns:a16="http://schemas.microsoft.com/office/drawing/2014/main" id="{1F76FE63-AAC9-B14E-9E72-5FA15EC5D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1056">
                <a:extLst>
                  <a:ext uri="{FF2B5EF4-FFF2-40B4-BE49-F238E27FC236}">
                    <a16:creationId xmlns:a16="http://schemas.microsoft.com/office/drawing/2014/main" id="{F2C074B0-9F00-5B45-BACB-DAE314067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1057">
                <a:extLst>
                  <a:ext uri="{FF2B5EF4-FFF2-40B4-BE49-F238E27FC236}">
                    <a16:creationId xmlns:a16="http://schemas.microsoft.com/office/drawing/2014/main" id="{422703E1-F010-CC41-977F-F58C42D15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1058">
                <a:extLst>
                  <a:ext uri="{FF2B5EF4-FFF2-40B4-BE49-F238E27FC236}">
                    <a16:creationId xmlns:a16="http://schemas.microsoft.com/office/drawing/2014/main" id="{85C584C4-898F-9646-AEFC-1C528324E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1059">
                <a:extLst>
                  <a:ext uri="{FF2B5EF4-FFF2-40B4-BE49-F238E27FC236}">
                    <a16:creationId xmlns:a16="http://schemas.microsoft.com/office/drawing/2014/main" id="{EE3A8AE2-4A5D-E444-829D-1A602D692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1060">
                <a:extLst>
                  <a:ext uri="{FF2B5EF4-FFF2-40B4-BE49-F238E27FC236}">
                    <a16:creationId xmlns:a16="http://schemas.microsoft.com/office/drawing/2014/main" id="{77E00B60-0208-A349-924E-CF4086E7F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1061">
                <a:extLst>
                  <a:ext uri="{FF2B5EF4-FFF2-40B4-BE49-F238E27FC236}">
                    <a16:creationId xmlns:a16="http://schemas.microsoft.com/office/drawing/2014/main" id="{B1717A46-8B7B-A741-AA70-788AA2890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1062">
                <a:extLst>
                  <a:ext uri="{FF2B5EF4-FFF2-40B4-BE49-F238E27FC236}">
                    <a16:creationId xmlns:a16="http://schemas.microsoft.com/office/drawing/2014/main" id="{042A6ADC-9F8D-674A-8A01-01A34B371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1063">
                <a:extLst>
                  <a:ext uri="{FF2B5EF4-FFF2-40B4-BE49-F238E27FC236}">
                    <a16:creationId xmlns:a16="http://schemas.microsoft.com/office/drawing/2014/main" id="{2E2A5B38-8351-DE49-8B9F-03EC6CFC4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1064">
                <a:extLst>
                  <a:ext uri="{FF2B5EF4-FFF2-40B4-BE49-F238E27FC236}">
                    <a16:creationId xmlns:a16="http://schemas.microsoft.com/office/drawing/2014/main" id="{BF91D5C7-D8B6-714E-A174-BFECF3E2E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1065">
                <a:extLst>
                  <a:ext uri="{FF2B5EF4-FFF2-40B4-BE49-F238E27FC236}">
                    <a16:creationId xmlns:a16="http://schemas.microsoft.com/office/drawing/2014/main" id="{8DF910D1-0770-F344-BA1A-BD5669E21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1066">
                <a:extLst>
                  <a:ext uri="{FF2B5EF4-FFF2-40B4-BE49-F238E27FC236}">
                    <a16:creationId xmlns:a16="http://schemas.microsoft.com/office/drawing/2014/main" id="{D0BB5D8F-3BF9-544C-98CE-57019CE40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1067">
                <a:extLst>
                  <a:ext uri="{FF2B5EF4-FFF2-40B4-BE49-F238E27FC236}">
                    <a16:creationId xmlns:a16="http://schemas.microsoft.com/office/drawing/2014/main" id="{6FB34F94-FC6C-5F47-8373-71531F418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1068">
                <a:extLst>
                  <a:ext uri="{FF2B5EF4-FFF2-40B4-BE49-F238E27FC236}">
                    <a16:creationId xmlns:a16="http://schemas.microsoft.com/office/drawing/2014/main" id="{E11F234A-5FC0-3244-B5F0-223ADB57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1069">
                <a:extLst>
                  <a:ext uri="{FF2B5EF4-FFF2-40B4-BE49-F238E27FC236}">
                    <a16:creationId xmlns:a16="http://schemas.microsoft.com/office/drawing/2014/main" id="{9FDC6F31-336A-384E-9566-CFFB140EE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1070">
                <a:extLst>
                  <a:ext uri="{FF2B5EF4-FFF2-40B4-BE49-F238E27FC236}">
                    <a16:creationId xmlns:a16="http://schemas.microsoft.com/office/drawing/2014/main" id="{558353CD-5299-7D4B-A0FC-7744183A1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1071">
                <a:extLst>
                  <a:ext uri="{FF2B5EF4-FFF2-40B4-BE49-F238E27FC236}">
                    <a16:creationId xmlns:a16="http://schemas.microsoft.com/office/drawing/2014/main" id="{A611B7A0-67DD-3246-9F7E-50EB02405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1072">
                <a:extLst>
                  <a:ext uri="{FF2B5EF4-FFF2-40B4-BE49-F238E27FC236}">
                    <a16:creationId xmlns:a16="http://schemas.microsoft.com/office/drawing/2014/main" id="{9F7917D2-9EF4-734F-8580-C4BA8E8E5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1073">
                <a:extLst>
                  <a:ext uri="{FF2B5EF4-FFF2-40B4-BE49-F238E27FC236}">
                    <a16:creationId xmlns:a16="http://schemas.microsoft.com/office/drawing/2014/main" id="{D6E8FBCB-59D2-EA4A-A0B9-A0346020A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1074">
                <a:extLst>
                  <a:ext uri="{FF2B5EF4-FFF2-40B4-BE49-F238E27FC236}">
                    <a16:creationId xmlns:a16="http://schemas.microsoft.com/office/drawing/2014/main" id="{E0C0A49B-3D65-D349-A6D3-AF7344DBB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1075">
                <a:extLst>
                  <a:ext uri="{FF2B5EF4-FFF2-40B4-BE49-F238E27FC236}">
                    <a16:creationId xmlns:a16="http://schemas.microsoft.com/office/drawing/2014/main" id="{C994B45D-D0C4-3444-B6CC-8EFB2F7C3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1076">
                <a:extLst>
                  <a:ext uri="{FF2B5EF4-FFF2-40B4-BE49-F238E27FC236}">
                    <a16:creationId xmlns:a16="http://schemas.microsoft.com/office/drawing/2014/main" id="{9D898179-5BFD-1F45-86A6-F2A4833A9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1077">
                <a:extLst>
                  <a:ext uri="{FF2B5EF4-FFF2-40B4-BE49-F238E27FC236}">
                    <a16:creationId xmlns:a16="http://schemas.microsoft.com/office/drawing/2014/main" id="{5614E853-9943-C744-99D1-ECBE70B8B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1078">
                <a:extLst>
                  <a:ext uri="{FF2B5EF4-FFF2-40B4-BE49-F238E27FC236}">
                    <a16:creationId xmlns:a16="http://schemas.microsoft.com/office/drawing/2014/main" id="{51B46F39-D575-B444-9C1F-27C993A91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1079">
                <a:extLst>
                  <a:ext uri="{FF2B5EF4-FFF2-40B4-BE49-F238E27FC236}">
                    <a16:creationId xmlns:a16="http://schemas.microsoft.com/office/drawing/2014/main" id="{6EFB22BB-E501-2B4B-B331-499FBC2AF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1080">
                <a:extLst>
                  <a:ext uri="{FF2B5EF4-FFF2-40B4-BE49-F238E27FC236}">
                    <a16:creationId xmlns:a16="http://schemas.microsoft.com/office/drawing/2014/main" id="{6C8B343C-26E1-8F4A-BC9B-8C9EDA1A4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1081">
                <a:extLst>
                  <a:ext uri="{FF2B5EF4-FFF2-40B4-BE49-F238E27FC236}">
                    <a16:creationId xmlns:a16="http://schemas.microsoft.com/office/drawing/2014/main" id="{604178D8-C6F6-FA49-88DB-FC346531C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1082">
                <a:extLst>
                  <a:ext uri="{FF2B5EF4-FFF2-40B4-BE49-F238E27FC236}">
                    <a16:creationId xmlns:a16="http://schemas.microsoft.com/office/drawing/2014/main" id="{A4A9F863-9B83-494F-9FA6-168E12D0E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1083">
                <a:extLst>
                  <a:ext uri="{FF2B5EF4-FFF2-40B4-BE49-F238E27FC236}">
                    <a16:creationId xmlns:a16="http://schemas.microsoft.com/office/drawing/2014/main" id="{28DD6A4D-08A9-A74C-BB85-89ADA931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1084">
                <a:extLst>
                  <a:ext uri="{FF2B5EF4-FFF2-40B4-BE49-F238E27FC236}">
                    <a16:creationId xmlns:a16="http://schemas.microsoft.com/office/drawing/2014/main" id="{F1DA01FF-F6E8-A048-BA39-3E6A605C2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1085">
                <a:extLst>
                  <a:ext uri="{FF2B5EF4-FFF2-40B4-BE49-F238E27FC236}">
                    <a16:creationId xmlns:a16="http://schemas.microsoft.com/office/drawing/2014/main" id="{DB467C2E-F2E5-0644-8D90-322D92E14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1086">
                <a:extLst>
                  <a:ext uri="{FF2B5EF4-FFF2-40B4-BE49-F238E27FC236}">
                    <a16:creationId xmlns:a16="http://schemas.microsoft.com/office/drawing/2014/main" id="{9C4E12E3-37A3-AF44-94BD-321F764A2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1087">
                <a:extLst>
                  <a:ext uri="{FF2B5EF4-FFF2-40B4-BE49-F238E27FC236}">
                    <a16:creationId xmlns:a16="http://schemas.microsoft.com/office/drawing/2014/main" id="{ACC80A1F-54A7-5D43-9553-645DF6B76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1088">
                <a:extLst>
                  <a:ext uri="{FF2B5EF4-FFF2-40B4-BE49-F238E27FC236}">
                    <a16:creationId xmlns:a16="http://schemas.microsoft.com/office/drawing/2014/main" id="{D2301CC0-4FFC-7E47-B252-9DA209F05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1089">
                <a:extLst>
                  <a:ext uri="{FF2B5EF4-FFF2-40B4-BE49-F238E27FC236}">
                    <a16:creationId xmlns:a16="http://schemas.microsoft.com/office/drawing/2014/main" id="{A64BC88D-2FA4-5448-B24F-E7558E769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1090">
                <a:extLst>
                  <a:ext uri="{FF2B5EF4-FFF2-40B4-BE49-F238E27FC236}">
                    <a16:creationId xmlns:a16="http://schemas.microsoft.com/office/drawing/2014/main" id="{6383F84F-ED8C-6E47-81FE-A413A8F62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1091">
                <a:extLst>
                  <a:ext uri="{FF2B5EF4-FFF2-40B4-BE49-F238E27FC236}">
                    <a16:creationId xmlns:a16="http://schemas.microsoft.com/office/drawing/2014/main" id="{D360F042-68F0-114B-8156-0892286CE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1092">
                <a:extLst>
                  <a:ext uri="{FF2B5EF4-FFF2-40B4-BE49-F238E27FC236}">
                    <a16:creationId xmlns:a16="http://schemas.microsoft.com/office/drawing/2014/main" id="{C1A523FF-1E35-4842-BFA1-64F3780A2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1093">
                <a:extLst>
                  <a:ext uri="{FF2B5EF4-FFF2-40B4-BE49-F238E27FC236}">
                    <a16:creationId xmlns:a16="http://schemas.microsoft.com/office/drawing/2014/main" id="{8F276EF7-7E70-0042-ACC8-F116BF5E6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1094">
                <a:extLst>
                  <a:ext uri="{FF2B5EF4-FFF2-40B4-BE49-F238E27FC236}">
                    <a16:creationId xmlns:a16="http://schemas.microsoft.com/office/drawing/2014/main" id="{AC059035-B593-4546-B1C8-02BC67569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1095">
                <a:extLst>
                  <a:ext uri="{FF2B5EF4-FFF2-40B4-BE49-F238E27FC236}">
                    <a16:creationId xmlns:a16="http://schemas.microsoft.com/office/drawing/2014/main" id="{E8470511-7204-2F45-B465-C89295B43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1096">
                <a:extLst>
                  <a:ext uri="{FF2B5EF4-FFF2-40B4-BE49-F238E27FC236}">
                    <a16:creationId xmlns:a16="http://schemas.microsoft.com/office/drawing/2014/main" id="{5DD396EE-A842-FB4F-AF7D-0FD195A29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1097">
                <a:extLst>
                  <a:ext uri="{FF2B5EF4-FFF2-40B4-BE49-F238E27FC236}">
                    <a16:creationId xmlns:a16="http://schemas.microsoft.com/office/drawing/2014/main" id="{95559BE4-8FEB-304A-B784-8F045E9D0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098">
                <a:extLst>
                  <a:ext uri="{FF2B5EF4-FFF2-40B4-BE49-F238E27FC236}">
                    <a16:creationId xmlns:a16="http://schemas.microsoft.com/office/drawing/2014/main" id="{9E04BB95-09F7-DF45-A9A8-FA90760A1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099">
                <a:extLst>
                  <a:ext uri="{FF2B5EF4-FFF2-40B4-BE49-F238E27FC236}">
                    <a16:creationId xmlns:a16="http://schemas.microsoft.com/office/drawing/2014/main" id="{D3259B90-3E8B-D54C-B5E2-F87050C3D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100">
                <a:extLst>
                  <a:ext uri="{FF2B5EF4-FFF2-40B4-BE49-F238E27FC236}">
                    <a16:creationId xmlns:a16="http://schemas.microsoft.com/office/drawing/2014/main" id="{4CDAC4E9-A546-C14C-A095-A09A7D27E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101">
                <a:extLst>
                  <a:ext uri="{FF2B5EF4-FFF2-40B4-BE49-F238E27FC236}">
                    <a16:creationId xmlns:a16="http://schemas.microsoft.com/office/drawing/2014/main" id="{00E3E8C1-2B74-4541-A00E-BD1D0D680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102">
                <a:extLst>
                  <a:ext uri="{FF2B5EF4-FFF2-40B4-BE49-F238E27FC236}">
                    <a16:creationId xmlns:a16="http://schemas.microsoft.com/office/drawing/2014/main" id="{F395FA62-CA0F-3147-9013-C38EB2769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103">
                <a:extLst>
                  <a:ext uri="{FF2B5EF4-FFF2-40B4-BE49-F238E27FC236}">
                    <a16:creationId xmlns:a16="http://schemas.microsoft.com/office/drawing/2014/main" id="{31BCAD12-4FF9-F549-8803-22A154342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104">
                <a:extLst>
                  <a:ext uri="{FF2B5EF4-FFF2-40B4-BE49-F238E27FC236}">
                    <a16:creationId xmlns:a16="http://schemas.microsoft.com/office/drawing/2014/main" id="{C3FFA3CD-4A6B-AE48-9FB5-DF554F736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105">
                <a:extLst>
                  <a:ext uri="{FF2B5EF4-FFF2-40B4-BE49-F238E27FC236}">
                    <a16:creationId xmlns:a16="http://schemas.microsoft.com/office/drawing/2014/main" id="{5919F43E-9A3E-1D4E-B1A7-7115383C5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106">
                <a:extLst>
                  <a:ext uri="{FF2B5EF4-FFF2-40B4-BE49-F238E27FC236}">
                    <a16:creationId xmlns:a16="http://schemas.microsoft.com/office/drawing/2014/main" id="{4E34ABD8-C60E-DE49-A8F7-D072CBAB1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1107">
                <a:extLst>
                  <a:ext uri="{FF2B5EF4-FFF2-40B4-BE49-F238E27FC236}">
                    <a16:creationId xmlns:a16="http://schemas.microsoft.com/office/drawing/2014/main" id="{290247F6-4794-4442-9841-5355996F1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1108">
                <a:extLst>
                  <a:ext uri="{FF2B5EF4-FFF2-40B4-BE49-F238E27FC236}">
                    <a16:creationId xmlns:a16="http://schemas.microsoft.com/office/drawing/2014/main" id="{A20E7436-8DF1-7B48-A8C9-AC9B7EA64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1109">
                <a:extLst>
                  <a:ext uri="{FF2B5EF4-FFF2-40B4-BE49-F238E27FC236}">
                    <a16:creationId xmlns:a16="http://schemas.microsoft.com/office/drawing/2014/main" id="{89BF0622-08E8-0344-87AD-C80390A1E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1110">
                <a:extLst>
                  <a:ext uri="{FF2B5EF4-FFF2-40B4-BE49-F238E27FC236}">
                    <a16:creationId xmlns:a16="http://schemas.microsoft.com/office/drawing/2014/main" id="{0FCE32AC-AF45-664B-B23C-C083CA987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1111">
                <a:extLst>
                  <a:ext uri="{FF2B5EF4-FFF2-40B4-BE49-F238E27FC236}">
                    <a16:creationId xmlns:a16="http://schemas.microsoft.com/office/drawing/2014/main" id="{AC72AAA3-38C7-234F-B9C0-3F388CD8E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1112">
                <a:extLst>
                  <a:ext uri="{FF2B5EF4-FFF2-40B4-BE49-F238E27FC236}">
                    <a16:creationId xmlns:a16="http://schemas.microsoft.com/office/drawing/2014/main" id="{6C2D6B37-5FF8-8242-8B0E-92442BD2F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1113">
                <a:extLst>
                  <a:ext uri="{FF2B5EF4-FFF2-40B4-BE49-F238E27FC236}">
                    <a16:creationId xmlns:a16="http://schemas.microsoft.com/office/drawing/2014/main" id="{AA88135D-A4F9-EC48-9DCC-9F9FF63F6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1114">
                <a:extLst>
                  <a:ext uri="{FF2B5EF4-FFF2-40B4-BE49-F238E27FC236}">
                    <a16:creationId xmlns:a16="http://schemas.microsoft.com/office/drawing/2014/main" id="{039F26DD-5CFB-D545-899A-8BB808796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1115">
                <a:extLst>
                  <a:ext uri="{FF2B5EF4-FFF2-40B4-BE49-F238E27FC236}">
                    <a16:creationId xmlns:a16="http://schemas.microsoft.com/office/drawing/2014/main" id="{CF54C0D6-E404-7B47-A958-93710711F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1116">
                <a:extLst>
                  <a:ext uri="{FF2B5EF4-FFF2-40B4-BE49-F238E27FC236}">
                    <a16:creationId xmlns:a16="http://schemas.microsoft.com/office/drawing/2014/main" id="{80262980-C7BD-1844-8CAD-A0386F79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1117">
                <a:extLst>
                  <a:ext uri="{FF2B5EF4-FFF2-40B4-BE49-F238E27FC236}">
                    <a16:creationId xmlns:a16="http://schemas.microsoft.com/office/drawing/2014/main" id="{9A018AD8-A792-704B-BAC6-53415F27C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1118">
                <a:extLst>
                  <a:ext uri="{FF2B5EF4-FFF2-40B4-BE49-F238E27FC236}">
                    <a16:creationId xmlns:a16="http://schemas.microsoft.com/office/drawing/2014/main" id="{63D65ED6-5BA4-4443-8A44-3F1B15066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1119">
                <a:extLst>
                  <a:ext uri="{FF2B5EF4-FFF2-40B4-BE49-F238E27FC236}">
                    <a16:creationId xmlns:a16="http://schemas.microsoft.com/office/drawing/2014/main" id="{8CC5FC33-400E-B047-AE64-209F17232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1120">
                <a:extLst>
                  <a:ext uri="{FF2B5EF4-FFF2-40B4-BE49-F238E27FC236}">
                    <a16:creationId xmlns:a16="http://schemas.microsoft.com/office/drawing/2014/main" id="{5EB24D48-0305-084D-915F-F5B6215FC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1121">
                <a:extLst>
                  <a:ext uri="{FF2B5EF4-FFF2-40B4-BE49-F238E27FC236}">
                    <a16:creationId xmlns:a16="http://schemas.microsoft.com/office/drawing/2014/main" id="{3279CA02-E8A3-2B4C-8C3F-45295D5FA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1122">
                <a:extLst>
                  <a:ext uri="{FF2B5EF4-FFF2-40B4-BE49-F238E27FC236}">
                    <a16:creationId xmlns:a16="http://schemas.microsoft.com/office/drawing/2014/main" id="{DB9E20E4-C344-0B40-A109-3E301AC7D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1123">
                <a:extLst>
                  <a:ext uri="{FF2B5EF4-FFF2-40B4-BE49-F238E27FC236}">
                    <a16:creationId xmlns:a16="http://schemas.microsoft.com/office/drawing/2014/main" id="{C6E095F5-BCB2-4249-8921-8C2251F0E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1124">
                <a:extLst>
                  <a:ext uri="{FF2B5EF4-FFF2-40B4-BE49-F238E27FC236}">
                    <a16:creationId xmlns:a16="http://schemas.microsoft.com/office/drawing/2014/main" id="{1DF19A0C-CA9E-1E40-8E64-7C57B59FC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1125">
                <a:extLst>
                  <a:ext uri="{FF2B5EF4-FFF2-40B4-BE49-F238E27FC236}">
                    <a16:creationId xmlns:a16="http://schemas.microsoft.com/office/drawing/2014/main" id="{38355E8C-D9E3-4040-8FFB-AC7328504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1126">
                <a:extLst>
                  <a:ext uri="{FF2B5EF4-FFF2-40B4-BE49-F238E27FC236}">
                    <a16:creationId xmlns:a16="http://schemas.microsoft.com/office/drawing/2014/main" id="{678D4FAB-26BC-6F42-A56B-712473A5D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1127">
                <a:extLst>
                  <a:ext uri="{FF2B5EF4-FFF2-40B4-BE49-F238E27FC236}">
                    <a16:creationId xmlns:a16="http://schemas.microsoft.com/office/drawing/2014/main" id="{1CE0EC72-C604-4948-89D3-4C0C81878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1128">
                <a:extLst>
                  <a:ext uri="{FF2B5EF4-FFF2-40B4-BE49-F238E27FC236}">
                    <a16:creationId xmlns:a16="http://schemas.microsoft.com/office/drawing/2014/main" id="{F3C7555B-B43F-4642-8FDB-C750481C5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1129">
                <a:extLst>
                  <a:ext uri="{FF2B5EF4-FFF2-40B4-BE49-F238E27FC236}">
                    <a16:creationId xmlns:a16="http://schemas.microsoft.com/office/drawing/2014/main" id="{3B5E12D5-DF12-C040-B16A-B0DFCF54D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1130">
                <a:extLst>
                  <a:ext uri="{FF2B5EF4-FFF2-40B4-BE49-F238E27FC236}">
                    <a16:creationId xmlns:a16="http://schemas.microsoft.com/office/drawing/2014/main" id="{48EFC135-886B-5F4A-9A42-71A9EC99C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1131">
                <a:extLst>
                  <a:ext uri="{FF2B5EF4-FFF2-40B4-BE49-F238E27FC236}">
                    <a16:creationId xmlns:a16="http://schemas.microsoft.com/office/drawing/2014/main" id="{B7DA3FDA-B0BA-2B48-8159-673B4B8ED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1132">
                <a:extLst>
                  <a:ext uri="{FF2B5EF4-FFF2-40B4-BE49-F238E27FC236}">
                    <a16:creationId xmlns:a16="http://schemas.microsoft.com/office/drawing/2014/main" id="{C72A4C69-E745-AA4E-996D-FF95B10D9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1133">
                <a:extLst>
                  <a:ext uri="{FF2B5EF4-FFF2-40B4-BE49-F238E27FC236}">
                    <a16:creationId xmlns:a16="http://schemas.microsoft.com/office/drawing/2014/main" id="{ECCAE615-D2B7-BC4E-86A7-266F646FD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1134">
                <a:extLst>
                  <a:ext uri="{FF2B5EF4-FFF2-40B4-BE49-F238E27FC236}">
                    <a16:creationId xmlns:a16="http://schemas.microsoft.com/office/drawing/2014/main" id="{4621CAD5-F35A-4B48-A777-E91661FC4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1135">
                <a:extLst>
                  <a:ext uri="{FF2B5EF4-FFF2-40B4-BE49-F238E27FC236}">
                    <a16:creationId xmlns:a16="http://schemas.microsoft.com/office/drawing/2014/main" id="{8CD6D4CC-8E72-9A42-A5F8-1AAC54DF1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1136">
                <a:extLst>
                  <a:ext uri="{FF2B5EF4-FFF2-40B4-BE49-F238E27FC236}">
                    <a16:creationId xmlns:a16="http://schemas.microsoft.com/office/drawing/2014/main" id="{55DBA870-C531-0748-87A2-79158628A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1137">
                <a:extLst>
                  <a:ext uri="{FF2B5EF4-FFF2-40B4-BE49-F238E27FC236}">
                    <a16:creationId xmlns:a16="http://schemas.microsoft.com/office/drawing/2014/main" id="{2F3E2EBC-4B1A-9A40-8CAE-F783E763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1138">
                <a:extLst>
                  <a:ext uri="{FF2B5EF4-FFF2-40B4-BE49-F238E27FC236}">
                    <a16:creationId xmlns:a16="http://schemas.microsoft.com/office/drawing/2014/main" id="{1AF4A3AB-DB0E-6A4A-A587-7CBD4FDA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1139">
                <a:extLst>
                  <a:ext uri="{FF2B5EF4-FFF2-40B4-BE49-F238E27FC236}">
                    <a16:creationId xmlns:a16="http://schemas.microsoft.com/office/drawing/2014/main" id="{3339EA71-F128-D84E-9143-EFE5D3E10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1140">
                <a:extLst>
                  <a:ext uri="{FF2B5EF4-FFF2-40B4-BE49-F238E27FC236}">
                    <a16:creationId xmlns:a16="http://schemas.microsoft.com/office/drawing/2014/main" id="{826B8A70-2003-1344-A3C5-91A1BAF78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1141">
                <a:extLst>
                  <a:ext uri="{FF2B5EF4-FFF2-40B4-BE49-F238E27FC236}">
                    <a16:creationId xmlns:a16="http://schemas.microsoft.com/office/drawing/2014/main" id="{008E4B5F-A5E7-344B-8B08-9E773F3BC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1142">
                <a:extLst>
                  <a:ext uri="{FF2B5EF4-FFF2-40B4-BE49-F238E27FC236}">
                    <a16:creationId xmlns:a16="http://schemas.microsoft.com/office/drawing/2014/main" id="{A5488952-88DC-0D4E-85BB-0526D9DD4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1143">
                <a:extLst>
                  <a:ext uri="{FF2B5EF4-FFF2-40B4-BE49-F238E27FC236}">
                    <a16:creationId xmlns:a16="http://schemas.microsoft.com/office/drawing/2014/main" id="{5BE2FF85-05D1-F642-AAB2-62844844F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1144">
                <a:extLst>
                  <a:ext uri="{FF2B5EF4-FFF2-40B4-BE49-F238E27FC236}">
                    <a16:creationId xmlns:a16="http://schemas.microsoft.com/office/drawing/2014/main" id="{109459D2-6D82-0F42-A00C-D34D2E182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1145">
                <a:extLst>
                  <a:ext uri="{FF2B5EF4-FFF2-40B4-BE49-F238E27FC236}">
                    <a16:creationId xmlns:a16="http://schemas.microsoft.com/office/drawing/2014/main" id="{4C8ADF4F-2FED-B245-808B-CE74374F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1146">
                <a:extLst>
                  <a:ext uri="{FF2B5EF4-FFF2-40B4-BE49-F238E27FC236}">
                    <a16:creationId xmlns:a16="http://schemas.microsoft.com/office/drawing/2014/main" id="{1125ED23-6994-7F43-9392-043C8D617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1147">
                <a:extLst>
                  <a:ext uri="{FF2B5EF4-FFF2-40B4-BE49-F238E27FC236}">
                    <a16:creationId xmlns:a16="http://schemas.microsoft.com/office/drawing/2014/main" id="{0CE090F4-77CD-4346-BF74-270EC5577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1148">
                <a:extLst>
                  <a:ext uri="{FF2B5EF4-FFF2-40B4-BE49-F238E27FC236}">
                    <a16:creationId xmlns:a16="http://schemas.microsoft.com/office/drawing/2014/main" id="{5F82E12B-7EA9-9A4D-AC6F-40FDCE23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1149">
                <a:extLst>
                  <a:ext uri="{FF2B5EF4-FFF2-40B4-BE49-F238E27FC236}">
                    <a16:creationId xmlns:a16="http://schemas.microsoft.com/office/drawing/2014/main" id="{FC3EC6D1-EA14-B34C-A0FD-5780DCED8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1150">
                <a:extLst>
                  <a:ext uri="{FF2B5EF4-FFF2-40B4-BE49-F238E27FC236}">
                    <a16:creationId xmlns:a16="http://schemas.microsoft.com/office/drawing/2014/main" id="{DB987489-6B07-CE46-AA44-C80F628E7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1151">
                <a:extLst>
                  <a:ext uri="{FF2B5EF4-FFF2-40B4-BE49-F238E27FC236}">
                    <a16:creationId xmlns:a16="http://schemas.microsoft.com/office/drawing/2014/main" id="{F3E2CF47-9452-6943-81FC-77B76AEC7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1152">
                <a:extLst>
                  <a:ext uri="{FF2B5EF4-FFF2-40B4-BE49-F238E27FC236}">
                    <a16:creationId xmlns:a16="http://schemas.microsoft.com/office/drawing/2014/main" id="{CE402D32-C187-3E42-8935-0C108AB1A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1153">
                <a:extLst>
                  <a:ext uri="{FF2B5EF4-FFF2-40B4-BE49-F238E27FC236}">
                    <a16:creationId xmlns:a16="http://schemas.microsoft.com/office/drawing/2014/main" id="{B1D7893A-BD46-9945-AEF9-4127F441E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1154">
                <a:extLst>
                  <a:ext uri="{FF2B5EF4-FFF2-40B4-BE49-F238E27FC236}">
                    <a16:creationId xmlns:a16="http://schemas.microsoft.com/office/drawing/2014/main" id="{F1CE9DD0-13A5-E24E-A024-F7C690907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1155">
                <a:extLst>
                  <a:ext uri="{FF2B5EF4-FFF2-40B4-BE49-F238E27FC236}">
                    <a16:creationId xmlns:a16="http://schemas.microsoft.com/office/drawing/2014/main" id="{D892DCEC-AA15-BF42-9854-58C178457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1156">
                <a:extLst>
                  <a:ext uri="{FF2B5EF4-FFF2-40B4-BE49-F238E27FC236}">
                    <a16:creationId xmlns:a16="http://schemas.microsoft.com/office/drawing/2014/main" id="{F7761ED3-4DB8-CA47-B5C3-C24335EF4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1157">
                <a:extLst>
                  <a:ext uri="{FF2B5EF4-FFF2-40B4-BE49-F238E27FC236}">
                    <a16:creationId xmlns:a16="http://schemas.microsoft.com/office/drawing/2014/main" id="{3846F021-7D3E-944C-B3EC-3081AC0C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1158">
                <a:extLst>
                  <a:ext uri="{FF2B5EF4-FFF2-40B4-BE49-F238E27FC236}">
                    <a16:creationId xmlns:a16="http://schemas.microsoft.com/office/drawing/2014/main" id="{FED8155A-A282-6440-81FE-070701234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1159">
                <a:extLst>
                  <a:ext uri="{FF2B5EF4-FFF2-40B4-BE49-F238E27FC236}">
                    <a16:creationId xmlns:a16="http://schemas.microsoft.com/office/drawing/2014/main" id="{45D373BB-9661-6B49-A734-CDEDFA046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1160">
                <a:extLst>
                  <a:ext uri="{FF2B5EF4-FFF2-40B4-BE49-F238E27FC236}">
                    <a16:creationId xmlns:a16="http://schemas.microsoft.com/office/drawing/2014/main" id="{1A039E19-95F6-EA4E-A025-C20DA4841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1161">
                <a:extLst>
                  <a:ext uri="{FF2B5EF4-FFF2-40B4-BE49-F238E27FC236}">
                    <a16:creationId xmlns:a16="http://schemas.microsoft.com/office/drawing/2014/main" id="{5556EB71-1154-184B-9603-FEC5E9E09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Rectangle 1162">
                <a:extLst>
                  <a:ext uri="{FF2B5EF4-FFF2-40B4-BE49-F238E27FC236}">
                    <a16:creationId xmlns:a16="http://schemas.microsoft.com/office/drawing/2014/main" id="{44D335D0-8AF6-714E-A225-ED0E90E89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1163">
                <a:extLst>
                  <a:ext uri="{FF2B5EF4-FFF2-40B4-BE49-F238E27FC236}">
                    <a16:creationId xmlns:a16="http://schemas.microsoft.com/office/drawing/2014/main" id="{8605445D-27A0-F046-97EF-637A1F140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1164">
                <a:extLst>
                  <a:ext uri="{FF2B5EF4-FFF2-40B4-BE49-F238E27FC236}">
                    <a16:creationId xmlns:a16="http://schemas.microsoft.com/office/drawing/2014/main" id="{B534704C-5941-9B46-8021-4BDDF9E9E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1165">
                <a:extLst>
                  <a:ext uri="{FF2B5EF4-FFF2-40B4-BE49-F238E27FC236}">
                    <a16:creationId xmlns:a16="http://schemas.microsoft.com/office/drawing/2014/main" id="{0473EEA6-E198-C941-A8DD-222888D3C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1166">
                <a:extLst>
                  <a:ext uri="{FF2B5EF4-FFF2-40B4-BE49-F238E27FC236}">
                    <a16:creationId xmlns:a16="http://schemas.microsoft.com/office/drawing/2014/main" id="{7CBE134A-3FB3-124F-B5F0-CF22FA2E1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1167">
                <a:extLst>
                  <a:ext uri="{FF2B5EF4-FFF2-40B4-BE49-F238E27FC236}">
                    <a16:creationId xmlns:a16="http://schemas.microsoft.com/office/drawing/2014/main" id="{CD18762E-8DB7-6C4E-9ABF-114915750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1168">
                <a:extLst>
                  <a:ext uri="{FF2B5EF4-FFF2-40B4-BE49-F238E27FC236}">
                    <a16:creationId xmlns:a16="http://schemas.microsoft.com/office/drawing/2014/main" id="{17194D2E-EDC6-A04F-8C0A-39ADA36B5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1169">
                <a:extLst>
                  <a:ext uri="{FF2B5EF4-FFF2-40B4-BE49-F238E27FC236}">
                    <a16:creationId xmlns:a16="http://schemas.microsoft.com/office/drawing/2014/main" id="{DBB25423-815B-F14A-80A2-094999288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1170">
                <a:extLst>
                  <a:ext uri="{FF2B5EF4-FFF2-40B4-BE49-F238E27FC236}">
                    <a16:creationId xmlns:a16="http://schemas.microsoft.com/office/drawing/2014/main" id="{32B8F7A9-7CC7-DD4A-9781-4F532F4B4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1171">
                <a:extLst>
                  <a:ext uri="{FF2B5EF4-FFF2-40B4-BE49-F238E27FC236}">
                    <a16:creationId xmlns:a16="http://schemas.microsoft.com/office/drawing/2014/main" id="{5660BBC6-C8A6-114B-AE28-63006D888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1172">
                <a:extLst>
                  <a:ext uri="{FF2B5EF4-FFF2-40B4-BE49-F238E27FC236}">
                    <a16:creationId xmlns:a16="http://schemas.microsoft.com/office/drawing/2014/main" id="{55C48306-E262-604D-90B1-4D6743A67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1173">
                <a:extLst>
                  <a:ext uri="{FF2B5EF4-FFF2-40B4-BE49-F238E27FC236}">
                    <a16:creationId xmlns:a16="http://schemas.microsoft.com/office/drawing/2014/main" id="{E98FC65A-0C53-4D4A-A5AC-B1118F161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1174">
                <a:extLst>
                  <a:ext uri="{FF2B5EF4-FFF2-40B4-BE49-F238E27FC236}">
                    <a16:creationId xmlns:a16="http://schemas.microsoft.com/office/drawing/2014/main" id="{0123C198-4A47-9749-9771-4F6E497C5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1175">
                <a:extLst>
                  <a:ext uri="{FF2B5EF4-FFF2-40B4-BE49-F238E27FC236}">
                    <a16:creationId xmlns:a16="http://schemas.microsoft.com/office/drawing/2014/main" id="{50CF0DC0-5EA6-884F-A2D1-12F5916C9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1176">
                <a:extLst>
                  <a:ext uri="{FF2B5EF4-FFF2-40B4-BE49-F238E27FC236}">
                    <a16:creationId xmlns:a16="http://schemas.microsoft.com/office/drawing/2014/main" id="{62E2E242-D31E-D342-9DC0-4B4EC0BEF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1177">
                <a:extLst>
                  <a:ext uri="{FF2B5EF4-FFF2-40B4-BE49-F238E27FC236}">
                    <a16:creationId xmlns:a16="http://schemas.microsoft.com/office/drawing/2014/main" id="{9C3D6665-299D-DC47-8963-576CFA86A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1178">
                <a:extLst>
                  <a:ext uri="{FF2B5EF4-FFF2-40B4-BE49-F238E27FC236}">
                    <a16:creationId xmlns:a16="http://schemas.microsoft.com/office/drawing/2014/main" id="{54C6C4DF-6EB5-034B-A940-46BE1AD0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1179">
                <a:extLst>
                  <a:ext uri="{FF2B5EF4-FFF2-40B4-BE49-F238E27FC236}">
                    <a16:creationId xmlns:a16="http://schemas.microsoft.com/office/drawing/2014/main" id="{0AD3B0D2-A640-7C41-8637-EF13AB96D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1180">
                <a:extLst>
                  <a:ext uri="{FF2B5EF4-FFF2-40B4-BE49-F238E27FC236}">
                    <a16:creationId xmlns:a16="http://schemas.microsoft.com/office/drawing/2014/main" id="{31979C40-C8DC-C045-B22D-FB179A52D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1181">
                <a:extLst>
                  <a:ext uri="{FF2B5EF4-FFF2-40B4-BE49-F238E27FC236}">
                    <a16:creationId xmlns:a16="http://schemas.microsoft.com/office/drawing/2014/main" id="{45C57232-ED39-9446-B84E-B47662B87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1182">
                <a:extLst>
                  <a:ext uri="{FF2B5EF4-FFF2-40B4-BE49-F238E27FC236}">
                    <a16:creationId xmlns:a16="http://schemas.microsoft.com/office/drawing/2014/main" id="{E4AAA974-2F57-DC44-828B-FAE20D646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1183">
                <a:extLst>
                  <a:ext uri="{FF2B5EF4-FFF2-40B4-BE49-F238E27FC236}">
                    <a16:creationId xmlns:a16="http://schemas.microsoft.com/office/drawing/2014/main" id="{91924859-5EF1-5245-B363-1D909FB70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1184">
                <a:extLst>
                  <a:ext uri="{FF2B5EF4-FFF2-40B4-BE49-F238E27FC236}">
                    <a16:creationId xmlns:a16="http://schemas.microsoft.com/office/drawing/2014/main" id="{6D650518-F644-5543-98D6-1A63DB638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1185">
                <a:extLst>
                  <a:ext uri="{FF2B5EF4-FFF2-40B4-BE49-F238E27FC236}">
                    <a16:creationId xmlns:a16="http://schemas.microsoft.com/office/drawing/2014/main" id="{704A83A7-29D4-6A49-AB6C-A4F47F3C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1186">
                <a:extLst>
                  <a:ext uri="{FF2B5EF4-FFF2-40B4-BE49-F238E27FC236}">
                    <a16:creationId xmlns:a16="http://schemas.microsoft.com/office/drawing/2014/main" id="{A9B87455-9F0A-5E48-AB20-D77227612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1187">
                <a:extLst>
                  <a:ext uri="{FF2B5EF4-FFF2-40B4-BE49-F238E27FC236}">
                    <a16:creationId xmlns:a16="http://schemas.microsoft.com/office/drawing/2014/main" id="{A269AD3C-3785-0F41-837C-CD4C85BE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1188">
                <a:extLst>
                  <a:ext uri="{FF2B5EF4-FFF2-40B4-BE49-F238E27FC236}">
                    <a16:creationId xmlns:a16="http://schemas.microsoft.com/office/drawing/2014/main" id="{31193064-3F9D-C440-8328-F049AC37A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1189">
                <a:extLst>
                  <a:ext uri="{FF2B5EF4-FFF2-40B4-BE49-F238E27FC236}">
                    <a16:creationId xmlns:a16="http://schemas.microsoft.com/office/drawing/2014/main" id="{94056722-2DDD-894B-B85F-6018B86E4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1190">
                <a:extLst>
                  <a:ext uri="{FF2B5EF4-FFF2-40B4-BE49-F238E27FC236}">
                    <a16:creationId xmlns:a16="http://schemas.microsoft.com/office/drawing/2014/main" id="{9ED81EE8-3B77-7543-8532-74D43ADD8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1191">
                <a:extLst>
                  <a:ext uri="{FF2B5EF4-FFF2-40B4-BE49-F238E27FC236}">
                    <a16:creationId xmlns:a16="http://schemas.microsoft.com/office/drawing/2014/main" id="{C4D8BF3F-96D2-6946-BDAA-026987205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1192">
                <a:extLst>
                  <a:ext uri="{FF2B5EF4-FFF2-40B4-BE49-F238E27FC236}">
                    <a16:creationId xmlns:a16="http://schemas.microsoft.com/office/drawing/2014/main" id="{DC4E1CDB-EF22-C141-8B2F-2D6561AE3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1193">
                <a:extLst>
                  <a:ext uri="{FF2B5EF4-FFF2-40B4-BE49-F238E27FC236}">
                    <a16:creationId xmlns:a16="http://schemas.microsoft.com/office/drawing/2014/main" id="{D9B90BCF-147C-B648-B2D3-5AF73F0E2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1194">
                <a:extLst>
                  <a:ext uri="{FF2B5EF4-FFF2-40B4-BE49-F238E27FC236}">
                    <a16:creationId xmlns:a16="http://schemas.microsoft.com/office/drawing/2014/main" id="{2D470A34-4564-F34E-884C-A65F11B65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1195">
                <a:extLst>
                  <a:ext uri="{FF2B5EF4-FFF2-40B4-BE49-F238E27FC236}">
                    <a16:creationId xmlns:a16="http://schemas.microsoft.com/office/drawing/2014/main" id="{A8FA322F-12F0-F44C-A5AF-1BC01200A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1196">
                <a:extLst>
                  <a:ext uri="{FF2B5EF4-FFF2-40B4-BE49-F238E27FC236}">
                    <a16:creationId xmlns:a16="http://schemas.microsoft.com/office/drawing/2014/main" id="{9A606E22-213E-DE49-8A78-301164C34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1197">
                <a:extLst>
                  <a:ext uri="{FF2B5EF4-FFF2-40B4-BE49-F238E27FC236}">
                    <a16:creationId xmlns:a16="http://schemas.microsoft.com/office/drawing/2014/main" id="{AC315F10-6517-2943-94A0-A3305E736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1198">
                <a:extLst>
                  <a:ext uri="{FF2B5EF4-FFF2-40B4-BE49-F238E27FC236}">
                    <a16:creationId xmlns:a16="http://schemas.microsoft.com/office/drawing/2014/main" id="{9A37104B-0634-7748-B13E-AFC3CD45B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1199">
                <a:extLst>
                  <a:ext uri="{FF2B5EF4-FFF2-40B4-BE49-F238E27FC236}">
                    <a16:creationId xmlns:a16="http://schemas.microsoft.com/office/drawing/2014/main" id="{D065892E-D9CE-2D48-9205-32F488C84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1200">
                <a:extLst>
                  <a:ext uri="{FF2B5EF4-FFF2-40B4-BE49-F238E27FC236}">
                    <a16:creationId xmlns:a16="http://schemas.microsoft.com/office/drawing/2014/main" id="{86FE6CED-53AD-7142-A259-412AFD5FA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1201">
                <a:extLst>
                  <a:ext uri="{FF2B5EF4-FFF2-40B4-BE49-F238E27FC236}">
                    <a16:creationId xmlns:a16="http://schemas.microsoft.com/office/drawing/2014/main" id="{C8387906-359E-704D-B9B4-C2E4240DE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1202">
                <a:extLst>
                  <a:ext uri="{FF2B5EF4-FFF2-40B4-BE49-F238E27FC236}">
                    <a16:creationId xmlns:a16="http://schemas.microsoft.com/office/drawing/2014/main" id="{32643E02-8E0D-534E-86C3-20218441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1203">
                <a:extLst>
                  <a:ext uri="{FF2B5EF4-FFF2-40B4-BE49-F238E27FC236}">
                    <a16:creationId xmlns:a16="http://schemas.microsoft.com/office/drawing/2014/main" id="{9BFDF9ED-E14B-3749-B2A3-A74544CDC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1204">
                <a:extLst>
                  <a:ext uri="{FF2B5EF4-FFF2-40B4-BE49-F238E27FC236}">
                    <a16:creationId xmlns:a16="http://schemas.microsoft.com/office/drawing/2014/main" id="{6EB2D469-4A67-F940-B53D-FF88EDC89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1205">
                <a:extLst>
                  <a:ext uri="{FF2B5EF4-FFF2-40B4-BE49-F238E27FC236}">
                    <a16:creationId xmlns:a16="http://schemas.microsoft.com/office/drawing/2014/main" id="{7F0688B5-7CD6-E74C-9DE3-BD1C78C0F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1206">
                <a:extLst>
                  <a:ext uri="{FF2B5EF4-FFF2-40B4-BE49-F238E27FC236}">
                    <a16:creationId xmlns:a16="http://schemas.microsoft.com/office/drawing/2014/main" id="{9C0A7AA3-5406-7C42-94B1-026203B1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1207">
                <a:extLst>
                  <a:ext uri="{FF2B5EF4-FFF2-40B4-BE49-F238E27FC236}">
                    <a16:creationId xmlns:a16="http://schemas.microsoft.com/office/drawing/2014/main" id="{7625022B-2C84-9249-840D-F8A6A6655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1208">
                <a:extLst>
                  <a:ext uri="{FF2B5EF4-FFF2-40B4-BE49-F238E27FC236}">
                    <a16:creationId xmlns:a16="http://schemas.microsoft.com/office/drawing/2014/main" id="{0143E428-5A37-4044-B9BE-45CB364CA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1209">
                <a:extLst>
                  <a:ext uri="{FF2B5EF4-FFF2-40B4-BE49-F238E27FC236}">
                    <a16:creationId xmlns:a16="http://schemas.microsoft.com/office/drawing/2014/main" id="{4B0D1ED1-23C8-F748-B6B6-DE0C0DC4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FB13DAD-391E-624F-85B5-1027E59E2BF1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id="{ACD04AC7-6ACE-5D44-9BEA-02CE39758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6">
                <a:extLst>
                  <a:ext uri="{FF2B5EF4-FFF2-40B4-BE49-F238E27FC236}">
                    <a16:creationId xmlns:a16="http://schemas.microsoft.com/office/drawing/2014/main" id="{6CF03DF9-B057-4849-8D8B-9AB599B41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id="{66E4E6EC-240C-A54D-91DE-096E5795A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">
                <a:extLst>
                  <a:ext uri="{FF2B5EF4-FFF2-40B4-BE49-F238E27FC236}">
                    <a16:creationId xmlns:a16="http://schemas.microsoft.com/office/drawing/2014/main" id="{5E58F1C3-C4E2-9246-8958-9EE5B8E7A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9">
                <a:extLst>
                  <a:ext uri="{FF2B5EF4-FFF2-40B4-BE49-F238E27FC236}">
                    <a16:creationId xmlns:a16="http://schemas.microsoft.com/office/drawing/2014/main" id="{1C3341A9-BBDB-104C-9758-A995F2416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0">
                <a:extLst>
                  <a:ext uri="{FF2B5EF4-FFF2-40B4-BE49-F238E27FC236}">
                    <a16:creationId xmlns:a16="http://schemas.microsoft.com/office/drawing/2014/main" id="{75AE6C2D-F9B1-D34F-BFE8-192C737E0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1">
                <a:extLst>
                  <a:ext uri="{FF2B5EF4-FFF2-40B4-BE49-F238E27FC236}">
                    <a16:creationId xmlns:a16="http://schemas.microsoft.com/office/drawing/2014/main" id="{E17FC47F-1E6A-1E4D-8C39-0CFF1E6C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2">
                <a:extLst>
                  <a:ext uri="{FF2B5EF4-FFF2-40B4-BE49-F238E27FC236}">
                    <a16:creationId xmlns:a16="http://schemas.microsoft.com/office/drawing/2014/main" id="{CBB0B92E-083E-2F4E-8BD2-6F24247F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id="{A2008E16-2DE3-4242-B912-CA6DCF273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4">
                <a:extLst>
                  <a:ext uri="{FF2B5EF4-FFF2-40B4-BE49-F238E27FC236}">
                    <a16:creationId xmlns:a16="http://schemas.microsoft.com/office/drawing/2014/main" id="{59C79560-9AD2-D14B-A640-16E20631F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5">
                <a:extLst>
                  <a:ext uri="{FF2B5EF4-FFF2-40B4-BE49-F238E27FC236}">
                    <a16:creationId xmlns:a16="http://schemas.microsoft.com/office/drawing/2014/main" id="{00CB9976-A3FF-C247-B689-F855CFEE1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6">
                <a:extLst>
                  <a:ext uri="{FF2B5EF4-FFF2-40B4-BE49-F238E27FC236}">
                    <a16:creationId xmlns:a16="http://schemas.microsoft.com/office/drawing/2014/main" id="{44483846-BA29-8841-8F24-561848AA3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7">
                <a:extLst>
                  <a:ext uri="{FF2B5EF4-FFF2-40B4-BE49-F238E27FC236}">
                    <a16:creationId xmlns:a16="http://schemas.microsoft.com/office/drawing/2014/main" id="{CFDD3C84-CAD3-EA4A-B419-3E27CC798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8">
                <a:extLst>
                  <a:ext uri="{FF2B5EF4-FFF2-40B4-BE49-F238E27FC236}">
                    <a16:creationId xmlns:a16="http://schemas.microsoft.com/office/drawing/2014/main" id="{76DE9548-752B-4C40-BBC2-FB6510306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9">
                <a:extLst>
                  <a:ext uri="{FF2B5EF4-FFF2-40B4-BE49-F238E27FC236}">
                    <a16:creationId xmlns:a16="http://schemas.microsoft.com/office/drawing/2014/main" id="{B41FE87A-64F0-E841-94AF-2F8AAD587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0">
                <a:extLst>
                  <a:ext uri="{FF2B5EF4-FFF2-40B4-BE49-F238E27FC236}">
                    <a16:creationId xmlns:a16="http://schemas.microsoft.com/office/drawing/2014/main" id="{8C21C873-5ABD-F741-A041-63C77FCE5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id="{36C724B2-8DE1-854F-B9A0-7007B6C4D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id="{3D38AB1D-E0DC-0D42-AFAA-5B92D0B21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id="{4097A9D5-DA04-064C-9785-06F907BF8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4">
                <a:extLst>
                  <a:ext uri="{FF2B5EF4-FFF2-40B4-BE49-F238E27FC236}">
                    <a16:creationId xmlns:a16="http://schemas.microsoft.com/office/drawing/2014/main" id="{E1F70115-91DD-3541-98D6-B8948C265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5">
                <a:extLst>
                  <a:ext uri="{FF2B5EF4-FFF2-40B4-BE49-F238E27FC236}">
                    <a16:creationId xmlns:a16="http://schemas.microsoft.com/office/drawing/2014/main" id="{4EBA7865-0298-424C-99A6-0ADDC3E1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6">
                <a:extLst>
                  <a:ext uri="{FF2B5EF4-FFF2-40B4-BE49-F238E27FC236}">
                    <a16:creationId xmlns:a16="http://schemas.microsoft.com/office/drawing/2014/main" id="{417BF7CD-00A6-2D4B-87CB-F84F3D87E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Rectangle 27">
                <a:extLst>
                  <a:ext uri="{FF2B5EF4-FFF2-40B4-BE49-F238E27FC236}">
                    <a16:creationId xmlns:a16="http://schemas.microsoft.com/office/drawing/2014/main" id="{A1DBE4DD-BB60-5643-B475-1CB6662C6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8">
                <a:extLst>
                  <a:ext uri="{FF2B5EF4-FFF2-40B4-BE49-F238E27FC236}">
                    <a16:creationId xmlns:a16="http://schemas.microsoft.com/office/drawing/2014/main" id="{B041F618-B06C-0E43-A22D-85C0A2C2F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9">
                <a:extLst>
                  <a:ext uri="{FF2B5EF4-FFF2-40B4-BE49-F238E27FC236}">
                    <a16:creationId xmlns:a16="http://schemas.microsoft.com/office/drawing/2014/main" id="{95ADC6B3-A3FD-7D4A-B74A-452F9E62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">
                <a:extLst>
                  <a:ext uri="{FF2B5EF4-FFF2-40B4-BE49-F238E27FC236}">
                    <a16:creationId xmlns:a16="http://schemas.microsoft.com/office/drawing/2014/main" id="{89E90FC3-81A7-8C4C-BB1A-0FA692E8E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1">
                <a:extLst>
                  <a:ext uri="{FF2B5EF4-FFF2-40B4-BE49-F238E27FC236}">
                    <a16:creationId xmlns:a16="http://schemas.microsoft.com/office/drawing/2014/main" id="{CD8708BB-BC19-804D-91BA-85C4638D6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2">
                <a:extLst>
                  <a:ext uri="{FF2B5EF4-FFF2-40B4-BE49-F238E27FC236}">
                    <a16:creationId xmlns:a16="http://schemas.microsoft.com/office/drawing/2014/main" id="{C5DA36AF-8DC7-8A4D-9D7F-6F1EEF8B2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3">
                <a:extLst>
                  <a:ext uri="{FF2B5EF4-FFF2-40B4-BE49-F238E27FC236}">
                    <a16:creationId xmlns:a16="http://schemas.microsoft.com/office/drawing/2014/main" id="{1C36C254-DA2C-554B-A38B-D268574F9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4">
                <a:extLst>
                  <a:ext uri="{FF2B5EF4-FFF2-40B4-BE49-F238E27FC236}">
                    <a16:creationId xmlns:a16="http://schemas.microsoft.com/office/drawing/2014/main" id="{D0C5F3A6-1C73-604D-93BC-F606165BD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5">
                <a:extLst>
                  <a:ext uri="{FF2B5EF4-FFF2-40B4-BE49-F238E27FC236}">
                    <a16:creationId xmlns:a16="http://schemas.microsoft.com/office/drawing/2014/main" id="{1FAD1406-A0FF-1241-AD0F-C6A4304A4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6">
                <a:extLst>
                  <a:ext uri="{FF2B5EF4-FFF2-40B4-BE49-F238E27FC236}">
                    <a16:creationId xmlns:a16="http://schemas.microsoft.com/office/drawing/2014/main" id="{01A72033-3CE8-854F-91BA-DC4A1D624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7">
                <a:extLst>
                  <a:ext uri="{FF2B5EF4-FFF2-40B4-BE49-F238E27FC236}">
                    <a16:creationId xmlns:a16="http://schemas.microsoft.com/office/drawing/2014/main" id="{EB90EC79-BEFF-4C41-92EC-AF23BF1A2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8">
                <a:extLst>
                  <a:ext uri="{FF2B5EF4-FFF2-40B4-BE49-F238E27FC236}">
                    <a16:creationId xmlns:a16="http://schemas.microsoft.com/office/drawing/2014/main" id="{EDB86909-0A99-7146-89D0-146DD92DE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9">
                <a:extLst>
                  <a:ext uri="{FF2B5EF4-FFF2-40B4-BE49-F238E27FC236}">
                    <a16:creationId xmlns:a16="http://schemas.microsoft.com/office/drawing/2014/main" id="{946E01B1-DDA4-9F42-B243-1FA9AF5F1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40">
                <a:extLst>
                  <a:ext uri="{FF2B5EF4-FFF2-40B4-BE49-F238E27FC236}">
                    <a16:creationId xmlns:a16="http://schemas.microsoft.com/office/drawing/2014/main" id="{9E2C5E13-A4A7-B342-BCE1-1AD89124A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41">
                <a:extLst>
                  <a:ext uri="{FF2B5EF4-FFF2-40B4-BE49-F238E27FC236}">
                    <a16:creationId xmlns:a16="http://schemas.microsoft.com/office/drawing/2014/main" id="{73941FA8-EA62-C342-A4BF-FFA79FFBC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42">
                <a:extLst>
                  <a:ext uri="{FF2B5EF4-FFF2-40B4-BE49-F238E27FC236}">
                    <a16:creationId xmlns:a16="http://schemas.microsoft.com/office/drawing/2014/main" id="{1B55927D-3A7F-894F-A860-968ACF0E0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43">
                <a:extLst>
                  <a:ext uri="{FF2B5EF4-FFF2-40B4-BE49-F238E27FC236}">
                    <a16:creationId xmlns:a16="http://schemas.microsoft.com/office/drawing/2014/main" id="{6CA0CE29-A0B6-2A44-9521-4C6368A2A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44">
                <a:extLst>
                  <a:ext uri="{FF2B5EF4-FFF2-40B4-BE49-F238E27FC236}">
                    <a16:creationId xmlns:a16="http://schemas.microsoft.com/office/drawing/2014/main" id="{3E17B35C-2050-9F42-BF24-7BA9FFB88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5">
                <a:extLst>
                  <a:ext uri="{FF2B5EF4-FFF2-40B4-BE49-F238E27FC236}">
                    <a16:creationId xmlns:a16="http://schemas.microsoft.com/office/drawing/2014/main" id="{E1EF97BC-EB1B-AB4A-8168-9210D3650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6">
                <a:extLst>
                  <a:ext uri="{FF2B5EF4-FFF2-40B4-BE49-F238E27FC236}">
                    <a16:creationId xmlns:a16="http://schemas.microsoft.com/office/drawing/2014/main" id="{6A30D2E5-E111-264C-9285-A558BCC4B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7">
                <a:extLst>
                  <a:ext uri="{FF2B5EF4-FFF2-40B4-BE49-F238E27FC236}">
                    <a16:creationId xmlns:a16="http://schemas.microsoft.com/office/drawing/2014/main" id="{EC33B1C0-8252-9A4C-ADE8-12079453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8">
                <a:extLst>
                  <a:ext uri="{FF2B5EF4-FFF2-40B4-BE49-F238E27FC236}">
                    <a16:creationId xmlns:a16="http://schemas.microsoft.com/office/drawing/2014/main" id="{84F65A88-FE93-A14C-89FE-E8D7997CE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9">
                <a:extLst>
                  <a:ext uri="{FF2B5EF4-FFF2-40B4-BE49-F238E27FC236}">
                    <a16:creationId xmlns:a16="http://schemas.microsoft.com/office/drawing/2014/main" id="{A44F7E76-5FEE-D24C-BD4C-F013BE7CB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Rectangle 50">
                <a:extLst>
                  <a:ext uri="{FF2B5EF4-FFF2-40B4-BE49-F238E27FC236}">
                    <a16:creationId xmlns:a16="http://schemas.microsoft.com/office/drawing/2014/main" id="{8273D2DD-0F10-B644-A5B0-51BF6422E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51">
                <a:extLst>
                  <a:ext uri="{FF2B5EF4-FFF2-40B4-BE49-F238E27FC236}">
                    <a16:creationId xmlns:a16="http://schemas.microsoft.com/office/drawing/2014/main" id="{3FCD16A7-1BBC-0749-B727-8E93E7707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52">
                <a:extLst>
                  <a:ext uri="{FF2B5EF4-FFF2-40B4-BE49-F238E27FC236}">
                    <a16:creationId xmlns:a16="http://schemas.microsoft.com/office/drawing/2014/main" id="{74935300-6D59-1447-A5AD-00C50017F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53">
                <a:extLst>
                  <a:ext uri="{FF2B5EF4-FFF2-40B4-BE49-F238E27FC236}">
                    <a16:creationId xmlns:a16="http://schemas.microsoft.com/office/drawing/2014/main" id="{AF4F75E2-5FEA-644E-994D-159727FFB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4">
                <a:extLst>
                  <a:ext uri="{FF2B5EF4-FFF2-40B4-BE49-F238E27FC236}">
                    <a16:creationId xmlns:a16="http://schemas.microsoft.com/office/drawing/2014/main" id="{780BD611-B6B3-C24C-9BE7-CDD85B27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5">
                <a:extLst>
                  <a:ext uri="{FF2B5EF4-FFF2-40B4-BE49-F238E27FC236}">
                    <a16:creationId xmlns:a16="http://schemas.microsoft.com/office/drawing/2014/main" id="{276B13AD-B6EA-4340-9555-A53BA24C3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6">
                <a:extLst>
                  <a:ext uri="{FF2B5EF4-FFF2-40B4-BE49-F238E27FC236}">
                    <a16:creationId xmlns:a16="http://schemas.microsoft.com/office/drawing/2014/main" id="{DAB6A47A-C2AF-9D4E-B1AF-77ED7536F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7">
                <a:extLst>
                  <a:ext uri="{FF2B5EF4-FFF2-40B4-BE49-F238E27FC236}">
                    <a16:creationId xmlns:a16="http://schemas.microsoft.com/office/drawing/2014/main" id="{B3FEE0EE-F382-1544-A2CA-7614F17DA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8">
                <a:extLst>
                  <a:ext uri="{FF2B5EF4-FFF2-40B4-BE49-F238E27FC236}">
                    <a16:creationId xmlns:a16="http://schemas.microsoft.com/office/drawing/2014/main" id="{3BCA59A0-CEB7-D648-9161-A6FFDBCC3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9">
                <a:extLst>
                  <a:ext uri="{FF2B5EF4-FFF2-40B4-BE49-F238E27FC236}">
                    <a16:creationId xmlns:a16="http://schemas.microsoft.com/office/drawing/2014/main" id="{E109581D-9B4A-204D-A0D1-69E8552E1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60">
                <a:extLst>
                  <a:ext uri="{FF2B5EF4-FFF2-40B4-BE49-F238E27FC236}">
                    <a16:creationId xmlns:a16="http://schemas.microsoft.com/office/drawing/2014/main" id="{6371CC57-441B-C74F-AB6C-8815AE8B1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1">
                <a:extLst>
                  <a:ext uri="{FF2B5EF4-FFF2-40B4-BE49-F238E27FC236}">
                    <a16:creationId xmlns:a16="http://schemas.microsoft.com/office/drawing/2014/main" id="{F32B08E5-247F-554C-889C-DBF1D9A36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62">
                <a:extLst>
                  <a:ext uri="{FF2B5EF4-FFF2-40B4-BE49-F238E27FC236}">
                    <a16:creationId xmlns:a16="http://schemas.microsoft.com/office/drawing/2014/main" id="{8D3454C6-F76C-8D44-9129-C5A0F644E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3">
                <a:extLst>
                  <a:ext uri="{FF2B5EF4-FFF2-40B4-BE49-F238E27FC236}">
                    <a16:creationId xmlns:a16="http://schemas.microsoft.com/office/drawing/2014/main" id="{E6B922E9-E253-9F43-A8E5-B71DE1BCE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64">
                <a:extLst>
                  <a:ext uri="{FF2B5EF4-FFF2-40B4-BE49-F238E27FC236}">
                    <a16:creationId xmlns:a16="http://schemas.microsoft.com/office/drawing/2014/main" id="{DD39169C-DC03-0E49-BB17-DCCC1504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65">
                <a:extLst>
                  <a:ext uri="{FF2B5EF4-FFF2-40B4-BE49-F238E27FC236}">
                    <a16:creationId xmlns:a16="http://schemas.microsoft.com/office/drawing/2014/main" id="{D0427120-5937-8843-AA33-266FAFABF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6">
                <a:extLst>
                  <a:ext uri="{FF2B5EF4-FFF2-40B4-BE49-F238E27FC236}">
                    <a16:creationId xmlns:a16="http://schemas.microsoft.com/office/drawing/2014/main" id="{0C769D4A-10FA-384B-A609-D98A8A55D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7">
                <a:extLst>
                  <a:ext uri="{FF2B5EF4-FFF2-40B4-BE49-F238E27FC236}">
                    <a16:creationId xmlns:a16="http://schemas.microsoft.com/office/drawing/2014/main" id="{21AD310D-DFE7-AD48-8C08-CE6280B8F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8">
                <a:extLst>
                  <a:ext uri="{FF2B5EF4-FFF2-40B4-BE49-F238E27FC236}">
                    <a16:creationId xmlns:a16="http://schemas.microsoft.com/office/drawing/2014/main" id="{1506F20D-C247-A84A-BA02-5D063469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9">
                <a:extLst>
                  <a:ext uri="{FF2B5EF4-FFF2-40B4-BE49-F238E27FC236}">
                    <a16:creationId xmlns:a16="http://schemas.microsoft.com/office/drawing/2014/main" id="{5D35A1D1-096E-FA42-AB9E-4EA859950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70">
                <a:extLst>
                  <a:ext uri="{FF2B5EF4-FFF2-40B4-BE49-F238E27FC236}">
                    <a16:creationId xmlns:a16="http://schemas.microsoft.com/office/drawing/2014/main" id="{5624D787-6A87-C64C-A82A-7488AB21F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71">
                <a:extLst>
                  <a:ext uri="{FF2B5EF4-FFF2-40B4-BE49-F238E27FC236}">
                    <a16:creationId xmlns:a16="http://schemas.microsoft.com/office/drawing/2014/main" id="{EE5E579D-226C-8541-BD13-B41122B6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72">
                <a:extLst>
                  <a:ext uri="{FF2B5EF4-FFF2-40B4-BE49-F238E27FC236}">
                    <a16:creationId xmlns:a16="http://schemas.microsoft.com/office/drawing/2014/main" id="{BF687D3C-34D3-3343-AA46-FC631A77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73">
                <a:extLst>
                  <a:ext uri="{FF2B5EF4-FFF2-40B4-BE49-F238E27FC236}">
                    <a16:creationId xmlns:a16="http://schemas.microsoft.com/office/drawing/2014/main" id="{0A1EAE6C-3C49-184B-A0F8-7A93D37FC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74">
                <a:extLst>
                  <a:ext uri="{FF2B5EF4-FFF2-40B4-BE49-F238E27FC236}">
                    <a16:creationId xmlns:a16="http://schemas.microsoft.com/office/drawing/2014/main" id="{35812F0B-6239-CA40-81C2-EFB6BAA7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5">
                <a:extLst>
                  <a:ext uri="{FF2B5EF4-FFF2-40B4-BE49-F238E27FC236}">
                    <a16:creationId xmlns:a16="http://schemas.microsoft.com/office/drawing/2014/main" id="{B130D0E0-5E0B-F144-80ED-4D2049DC3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76">
                <a:extLst>
                  <a:ext uri="{FF2B5EF4-FFF2-40B4-BE49-F238E27FC236}">
                    <a16:creationId xmlns:a16="http://schemas.microsoft.com/office/drawing/2014/main" id="{1E242E86-B8E7-1A46-8E63-6C4FEFD5C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77">
                <a:extLst>
                  <a:ext uri="{FF2B5EF4-FFF2-40B4-BE49-F238E27FC236}">
                    <a16:creationId xmlns:a16="http://schemas.microsoft.com/office/drawing/2014/main" id="{74EA1786-4C4E-2F4C-9B26-5D6D93DDE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78">
                <a:extLst>
                  <a:ext uri="{FF2B5EF4-FFF2-40B4-BE49-F238E27FC236}">
                    <a16:creationId xmlns:a16="http://schemas.microsoft.com/office/drawing/2014/main" id="{84B7864F-9917-EB40-BB47-5E43716BB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9">
                <a:extLst>
                  <a:ext uri="{FF2B5EF4-FFF2-40B4-BE49-F238E27FC236}">
                    <a16:creationId xmlns:a16="http://schemas.microsoft.com/office/drawing/2014/main" id="{5D98BF42-48EF-0D4F-A7CB-29A4145AC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80">
                <a:extLst>
                  <a:ext uri="{FF2B5EF4-FFF2-40B4-BE49-F238E27FC236}">
                    <a16:creationId xmlns:a16="http://schemas.microsoft.com/office/drawing/2014/main" id="{C3A934D9-755A-D644-9DE1-7C249EA58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81">
                <a:extLst>
                  <a:ext uri="{FF2B5EF4-FFF2-40B4-BE49-F238E27FC236}">
                    <a16:creationId xmlns:a16="http://schemas.microsoft.com/office/drawing/2014/main" id="{0A628BEB-7826-9840-B61E-64926FF05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82">
                <a:extLst>
                  <a:ext uri="{FF2B5EF4-FFF2-40B4-BE49-F238E27FC236}">
                    <a16:creationId xmlns:a16="http://schemas.microsoft.com/office/drawing/2014/main" id="{788A4E89-CC00-7D40-84C1-000DFABCF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83">
                <a:extLst>
                  <a:ext uri="{FF2B5EF4-FFF2-40B4-BE49-F238E27FC236}">
                    <a16:creationId xmlns:a16="http://schemas.microsoft.com/office/drawing/2014/main" id="{CACA9DA7-A29A-EE4A-A1C6-D3923026E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4">
                <a:extLst>
                  <a:ext uri="{FF2B5EF4-FFF2-40B4-BE49-F238E27FC236}">
                    <a16:creationId xmlns:a16="http://schemas.microsoft.com/office/drawing/2014/main" id="{6745525F-B84C-7342-AC59-4DE2A3DB5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85">
                <a:extLst>
                  <a:ext uri="{FF2B5EF4-FFF2-40B4-BE49-F238E27FC236}">
                    <a16:creationId xmlns:a16="http://schemas.microsoft.com/office/drawing/2014/main" id="{F460F870-BDC9-9B4C-A76A-6662A15B8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6">
                <a:extLst>
                  <a:ext uri="{FF2B5EF4-FFF2-40B4-BE49-F238E27FC236}">
                    <a16:creationId xmlns:a16="http://schemas.microsoft.com/office/drawing/2014/main" id="{9E647512-5397-0B4A-9EAE-36F713AA5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7">
                <a:extLst>
                  <a:ext uri="{FF2B5EF4-FFF2-40B4-BE49-F238E27FC236}">
                    <a16:creationId xmlns:a16="http://schemas.microsoft.com/office/drawing/2014/main" id="{D03A00CE-24CB-C740-BFD1-48FA2D50C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solidFill>
                <a:schemeClr val="bg2"/>
              </a:solidFill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88">
                <a:extLst>
                  <a:ext uri="{FF2B5EF4-FFF2-40B4-BE49-F238E27FC236}">
                    <a16:creationId xmlns:a16="http://schemas.microsoft.com/office/drawing/2014/main" id="{935A5B3A-C532-DA48-9D07-B03EA6365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9">
                <a:extLst>
                  <a:ext uri="{FF2B5EF4-FFF2-40B4-BE49-F238E27FC236}">
                    <a16:creationId xmlns:a16="http://schemas.microsoft.com/office/drawing/2014/main" id="{4CEA1C33-57B8-204F-8C1A-D764E9356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90">
                <a:extLst>
                  <a:ext uri="{FF2B5EF4-FFF2-40B4-BE49-F238E27FC236}">
                    <a16:creationId xmlns:a16="http://schemas.microsoft.com/office/drawing/2014/main" id="{D4F2888C-0677-1245-B73E-998D80AC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91">
                <a:extLst>
                  <a:ext uri="{FF2B5EF4-FFF2-40B4-BE49-F238E27FC236}">
                    <a16:creationId xmlns:a16="http://schemas.microsoft.com/office/drawing/2014/main" id="{64BE14EF-6118-504A-A199-52F71869F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92">
                <a:extLst>
                  <a:ext uri="{FF2B5EF4-FFF2-40B4-BE49-F238E27FC236}">
                    <a16:creationId xmlns:a16="http://schemas.microsoft.com/office/drawing/2014/main" id="{FB28AF20-C152-7344-BCC8-A7B7EBBA6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93">
                <a:extLst>
                  <a:ext uri="{FF2B5EF4-FFF2-40B4-BE49-F238E27FC236}">
                    <a16:creationId xmlns:a16="http://schemas.microsoft.com/office/drawing/2014/main" id="{74AF6E81-140C-EE49-9A7D-3B0A7D791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94">
                <a:extLst>
                  <a:ext uri="{FF2B5EF4-FFF2-40B4-BE49-F238E27FC236}">
                    <a16:creationId xmlns:a16="http://schemas.microsoft.com/office/drawing/2014/main" id="{E5A20A64-C2CB-8941-B7F8-B03600E71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95">
                <a:extLst>
                  <a:ext uri="{FF2B5EF4-FFF2-40B4-BE49-F238E27FC236}">
                    <a16:creationId xmlns:a16="http://schemas.microsoft.com/office/drawing/2014/main" id="{A6A22240-B5FE-C644-99E3-E4415FD16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96">
                <a:extLst>
                  <a:ext uri="{FF2B5EF4-FFF2-40B4-BE49-F238E27FC236}">
                    <a16:creationId xmlns:a16="http://schemas.microsoft.com/office/drawing/2014/main" id="{1E64A7BC-CDC2-5448-B4A7-A779BC2C3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97">
                <a:extLst>
                  <a:ext uri="{FF2B5EF4-FFF2-40B4-BE49-F238E27FC236}">
                    <a16:creationId xmlns:a16="http://schemas.microsoft.com/office/drawing/2014/main" id="{0E43208C-D0BA-9E42-9D40-4F578F66F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8">
                <a:extLst>
                  <a:ext uri="{FF2B5EF4-FFF2-40B4-BE49-F238E27FC236}">
                    <a16:creationId xmlns:a16="http://schemas.microsoft.com/office/drawing/2014/main" id="{B69AAA84-2E9D-244E-85F0-E6DC13B4D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99">
                <a:extLst>
                  <a:ext uri="{FF2B5EF4-FFF2-40B4-BE49-F238E27FC236}">
                    <a16:creationId xmlns:a16="http://schemas.microsoft.com/office/drawing/2014/main" id="{EF8CBCD5-2044-124B-9248-497CBAD9D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100">
                <a:extLst>
                  <a:ext uri="{FF2B5EF4-FFF2-40B4-BE49-F238E27FC236}">
                    <a16:creationId xmlns:a16="http://schemas.microsoft.com/office/drawing/2014/main" id="{6C19EA37-3A6D-3347-B7BA-B97B84FC9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01">
                <a:extLst>
                  <a:ext uri="{FF2B5EF4-FFF2-40B4-BE49-F238E27FC236}">
                    <a16:creationId xmlns:a16="http://schemas.microsoft.com/office/drawing/2014/main" id="{4F23090C-514D-2044-9B0B-12AA75DE3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02">
                <a:extLst>
                  <a:ext uri="{FF2B5EF4-FFF2-40B4-BE49-F238E27FC236}">
                    <a16:creationId xmlns:a16="http://schemas.microsoft.com/office/drawing/2014/main" id="{3B2A2042-5DAB-BF49-8B96-0FFC48287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03">
                <a:extLst>
                  <a:ext uri="{FF2B5EF4-FFF2-40B4-BE49-F238E27FC236}">
                    <a16:creationId xmlns:a16="http://schemas.microsoft.com/office/drawing/2014/main" id="{A69BAB41-C330-A441-8DEE-6420C107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04">
                <a:extLst>
                  <a:ext uri="{FF2B5EF4-FFF2-40B4-BE49-F238E27FC236}">
                    <a16:creationId xmlns:a16="http://schemas.microsoft.com/office/drawing/2014/main" id="{04B4904F-3D65-A044-871B-2F439196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05">
                <a:extLst>
                  <a:ext uri="{FF2B5EF4-FFF2-40B4-BE49-F238E27FC236}">
                    <a16:creationId xmlns:a16="http://schemas.microsoft.com/office/drawing/2014/main" id="{7060AF1C-C201-EC40-B018-6DEF294CC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06">
                <a:extLst>
                  <a:ext uri="{FF2B5EF4-FFF2-40B4-BE49-F238E27FC236}">
                    <a16:creationId xmlns:a16="http://schemas.microsoft.com/office/drawing/2014/main" id="{4234F40F-CF68-444F-B33D-9363A64D0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7">
                <a:extLst>
                  <a:ext uri="{FF2B5EF4-FFF2-40B4-BE49-F238E27FC236}">
                    <a16:creationId xmlns:a16="http://schemas.microsoft.com/office/drawing/2014/main" id="{EF840631-06A4-334F-84DD-E70CC8303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8">
                <a:extLst>
                  <a:ext uri="{FF2B5EF4-FFF2-40B4-BE49-F238E27FC236}">
                    <a16:creationId xmlns:a16="http://schemas.microsoft.com/office/drawing/2014/main" id="{7F231596-B6CD-D241-8506-DBB148522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9">
                <a:extLst>
                  <a:ext uri="{FF2B5EF4-FFF2-40B4-BE49-F238E27FC236}">
                    <a16:creationId xmlns:a16="http://schemas.microsoft.com/office/drawing/2014/main" id="{244DEF70-62C7-674C-B855-5B2D3ABCF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10">
                <a:extLst>
                  <a:ext uri="{FF2B5EF4-FFF2-40B4-BE49-F238E27FC236}">
                    <a16:creationId xmlns:a16="http://schemas.microsoft.com/office/drawing/2014/main" id="{FAD8C416-F390-7E4C-9AC9-9FBAD4A4A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11">
                <a:extLst>
                  <a:ext uri="{FF2B5EF4-FFF2-40B4-BE49-F238E27FC236}">
                    <a16:creationId xmlns:a16="http://schemas.microsoft.com/office/drawing/2014/main" id="{F6AB276A-3294-DA46-A67B-936DFF6E1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12">
                <a:extLst>
                  <a:ext uri="{FF2B5EF4-FFF2-40B4-BE49-F238E27FC236}">
                    <a16:creationId xmlns:a16="http://schemas.microsoft.com/office/drawing/2014/main" id="{A3E9AB32-7FFF-D84E-B81B-377CB0ACB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13">
                <a:extLst>
                  <a:ext uri="{FF2B5EF4-FFF2-40B4-BE49-F238E27FC236}">
                    <a16:creationId xmlns:a16="http://schemas.microsoft.com/office/drawing/2014/main" id="{50123538-69F9-1E43-AF72-ED1213006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14">
                <a:extLst>
                  <a:ext uri="{FF2B5EF4-FFF2-40B4-BE49-F238E27FC236}">
                    <a16:creationId xmlns:a16="http://schemas.microsoft.com/office/drawing/2014/main" id="{5E64C283-B5F5-2B4D-8080-A2814C75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15">
                <a:extLst>
                  <a:ext uri="{FF2B5EF4-FFF2-40B4-BE49-F238E27FC236}">
                    <a16:creationId xmlns:a16="http://schemas.microsoft.com/office/drawing/2014/main" id="{8C577764-2CF8-2142-AEB8-63C832F2C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6">
                <a:extLst>
                  <a:ext uri="{FF2B5EF4-FFF2-40B4-BE49-F238E27FC236}">
                    <a16:creationId xmlns:a16="http://schemas.microsoft.com/office/drawing/2014/main" id="{8D2789A6-97A6-BA49-8371-380EB2305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17">
                <a:extLst>
                  <a:ext uri="{FF2B5EF4-FFF2-40B4-BE49-F238E27FC236}">
                    <a16:creationId xmlns:a16="http://schemas.microsoft.com/office/drawing/2014/main" id="{CC1D6B26-296A-8F4B-A379-853297EAB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18">
                <a:extLst>
                  <a:ext uri="{FF2B5EF4-FFF2-40B4-BE49-F238E27FC236}">
                    <a16:creationId xmlns:a16="http://schemas.microsoft.com/office/drawing/2014/main" id="{E88D3BFA-AE7E-2C41-81B7-79CA42516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19">
                <a:extLst>
                  <a:ext uri="{FF2B5EF4-FFF2-40B4-BE49-F238E27FC236}">
                    <a16:creationId xmlns:a16="http://schemas.microsoft.com/office/drawing/2014/main" id="{EA1E9EF7-276F-C244-A16D-4861E86EB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20">
                <a:extLst>
                  <a:ext uri="{FF2B5EF4-FFF2-40B4-BE49-F238E27FC236}">
                    <a16:creationId xmlns:a16="http://schemas.microsoft.com/office/drawing/2014/main" id="{6F8C7759-0AA5-7E4C-B5D1-4CB7DC7ED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21">
                <a:extLst>
                  <a:ext uri="{FF2B5EF4-FFF2-40B4-BE49-F238E27FC236}">
                    <a16:creationId xmlns:a16="http://schemas.microsoft.com/office/drawing/2014/main" id="{A0569C4B-6E1D-3F44-BF5B-7173C038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22">
                <a:extLst>
                  <a:ext uri="{FF2B5EF4-FFF2-40B4-BE49-F238E27FC236}">
                    <a16:creationId xmlns:a16="http://schemas.microsoft.com/office/drawing/2014/main" id="{BA9301AE-06E2-7045-B50F-B33659274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23">
                <a:extLst>
                  <a:ext uri="{FF2B5EF4-FFF2-40B4-BE49-F238E27FC236}">
                    <a16:creationId xmlns:a16="http://schemas.microsoft.com/office/drawing/2014/main" id="{A1E9010F-E2DB-BB4C-8F28-D5C10FDC6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24">
                <a:extLst>
                  <a:ext uri="{FF2B5EF4-FFF2-40B4-BE49-F238E27FC236}">
                    <a16:creationId xmlns:a16="http://schemas.microsoft.com/office/drawing/2014/main" id="{35776B18-F389-3E4A-A7C1-BBC2A592E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25">
                <a:extLst>
                  <a:ext uri="{FF2B5EF4-FFF2-40B4-BE49-F238E27FC236}">
                    <a16:creationId xmlns:a16="http://schemas.microsoft.com/office/drawing/2014/main" id="{580D9AB8-8695-3B4B-A370-23A2EB60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26">
                <a:extLst>
                  <a:ext uri="{FF2B5EF4-FFF2-40B4-BE49-F238E27FC236}">
                    <a16:creationId xmlns:a16="http://schemas.microsoft.com/office/drawing/2014/main" id="{06E48972-60E0-8C4E-AC3F-3FC45763E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27">
                <a:extLst>
                  <a:ext uri="{FF2B5EF4-FFF2-40B4-BE49-F238E27FC236}">
                    <a16:creationId xmlns:a16="http://schemas.microsoft.com/office/drawing/2014/main" id="{13D33204-31F6-0546-B775-D6CA1661E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28">
                <a:extLst>
                  <a:ext uri="{FF2B5EF4-FFF2-40B4-BE49-F238E27FC236}">
                    <a16:creationId xmlns:a16="http://schemas.microsoft.com/office/drawing/2014/main" id="{B2EC62BD-3C5B-F941-85E2-E040F4ADC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29">
                <a:extLst>
                  <a:ext uri="{FF2B5EF4-FFF2-40B4-BE49-F238E27FC236}">
                    <a16:creationId xmlns:a16="http://schemas.microsoft.com/office/drawing/2014/main" id="{AF4AA076-F465-624C-BE3B-271296A97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30">
                <a:extLst>
                  <a:ext uri="{FF2B5EF4-FFF2-40B4-BE49-F238E27FC236}">
                    <a16:creationId xmlns:a16="http://schemas.microsoft.com/office/drawing/2014/main" id="{00DDCAC8-1C0F-E147-89B3-98FD8FC53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31">
                <a:extLst>
                  <a:ext uri="{FF2B5EF4-FFF2-40B4-BE49-F238E27FC236}">
                    <a16:creationId xmlns:a16="http://schemas.microsoft.com/office/drawing/2014/main" id="{AECE1117-30E1-4F41-AA0A-EBADC7039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32">
                <a:extLst>
                  <a:ext uri="{FF2B5EF4-FFF2-40B4-BE49-F238E27FC236}">
                    <a16:creationId xmlns:a16="http://schemas.microsoft.com/office/drawing/2014/main" id="{AD6219A8-4F6E-3D47-BEE4-4F73E53B7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33">
                <a:extLst>
                  <a:ext uri="{FF2B5EF4-FFF2-40B4-BE49-F238E27FC236}">
                    <a16:creationId xmlns:a16="http://schemas.microsoft.com/office/drawing/2014/main" id="{48319B5F-E053-0D4B-B4B0-06F292879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34">
                <a:extLst>
                  <a:ext uri="{FF2B5EF4-FFF2-40B4-BE49-F238E27FC236}">
                    <a16:creationId xmlns:a16="http://schemas.microsoft.com/office/drawing/2014/main" id="{6923A0A1-CE82-6849-9F93-88AA62A0B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35">
                <a:extLst>
                  <a:ext uri="{FF2B5EF4-FFF2-40B4-BE49-F238E27FC236}">
                    <a16:creationId xmlns:a16="http://schemas.microsoft.com/office/drawing/2014/main" id="{A8203FC0-1B23-4548-86B4-F881CB1E0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36">
                <a:extLst>
                  <a:ext uri="{FF2B5EF4-FFF2-40B4-BE49-F238E27FC236}">
                    <a16:creationId xmlns:a16="http://schemas.microsoft.com/office/drawing/2014/main" id="{A895FC14-2D97-EE48-B13D-6F2B4A96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37">
                <a:extLst>
                  <a:ext uri="{FF2B5EF4-FFF2-40B4-BE49-F238E27FC236}">
                    <a16:creationId xmlns:a16="http://schemas.microsoft.com/office/drawing/2014/main" id="{FB156677-F4D8-7D43-A890-D83A218B8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38">
                <a:extLst>
                  <a:ext uri="{FF2B5EF4-FFF2-40B4-BE49-F238E27FC236}">
                    <a16:creationId xmlns:a16="http://schemas.microsoft.com/office/drawing/2014/main" id="{495542BE-E8F2-4A4F-A2DE-F8FDD994F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39">
                <a:extLst>
                  <a:ext uri="{FF2B5EF4-FFF2-40B4-BE49-F238E27FC236}">
                    <a16:creationId xmlns:a16="http://schemas.microsoft.com/office/drawing/2014/main" id="{57E24118-85B6-CE46-8A81-E8E7AF211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40">
                <a:extLst>
                  <a:ext uri="{FF2B5EF4-FFF2-40B4-BE49-F238E27FC236}">
                    <a16:creationId xmlns:a16="http://schemas.microsoft.com/office/drawing/2014/main" id="{7B43F9E9-B666-944F-A31C-45C33E9BA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41">
                <a:extLst>
                  <a:ext uri="{FF2B5EF4-FFF2-40B4-BE49-F238E27FC236}">
                    <a16:creationId xmlns:a16="http://schemas.microsoft.com/office/drawing/2014/main" id="{43BF39F9-87FA-684B-9C34-5EF971837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42">
                <a:extLst>
                  <a:ext uri="{FF2B5EF4-FFF2-40B4-BE49-F238E27FC236}">
                    <a16:creationId xmlns:a16="http://schemas.microsoft.com/office/drawing/2014/main" id="{2181B6C5-E2F4-B64C-9DB4-C51CA189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43">
                <a:extLst>
                  <a:ext uri="{FF2B5EF4-FFF2-40B4-BE49-F238E27FC236}">
                    <a16:creationId xmlns:a16="http://schemas.microsoft.com/office/drawing/2014/main" id="{B31994B0-7BD2-E94E-868C-18A62395A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44">
                <a:extLst>
                  <a:ext uri="{FF2B5EF4-FFF2-40B4-BE49-F238E27FC236}">
                    <a16:creationId xmlns:a16="http://schemas.microsoft.com/office/drawing/2014/main" id="{6A6AF3FC-13E4-594F-9BA2-C8E506B74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45">
                <a:extLst>
                  <a:ext uri="{FF2B5EF4-FFF2-40B4-BE49-F238E27FC236}">
                    <a16:creationId xmlns:a16="http://schemas.microsoft.com/office/drawing/2014/main" id="{95BB46CB-89F8-9642-80B6-C851EB0FE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46">
                <a:extLst>
                  <a:ext uri="{FF2B5EF4-FFF2-40B4-BE49-F238E27FC236}">
                    <a16:creationId xmlns:a16="http://schemas.microsoft.com/office/drawing/2014/main" id="{EC0234D5-9EC1-AB42-ACFD-67D330F2D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47">
                <a:extLst>
                  <a:ext uri="{FF2B5EF4-FFF2-40B4-BE49-F238E27FC236}">
                    <a16:creationId xmlns:a16="http://schemas.microsoft.com/office/drawing/2014/main" id="{6A797D14-948D-3148-9AAC-839EBFCD3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48">
                <a:extLst>
                  <a:ext uri="{FF2B5EF4-FFF2-40B4-BE49-F238E27FC236}">
                    <a16:creationId xmlns:a16="http://schemas.microsoft.com/office/drawing/2014/main" id="{69EE52AE-1C29-6944-83C5-8E8CE39ED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49">
                <a:extLst>
                  <a:ext uri="{FF2B5EF4-FFF2-40B4-BE49-F238E27FC236}">
                    <a16:creationId xmlns:a16="http://schemas.microsoft.com/office/drawing/2014/main" id="{A0ADB80D-B0ED-0840-9A97-4DB2935A9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50">
                <a:extLst>
                  <a:ext uri="{FF2B5EF4-FFF2-40B4-BE49-F238E27FC236}">
                    <a16:creationId xmlns:a16="http://schemas.microsoft.com/office/drawing/2014/main" id="{40A2276D-A757-D649-AA07-07C6725BB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51">
                <a:extLst>
                  <a:ext uri="{FF2B5EF4-FFF2-40B4-BE49-F238E27FC236}">
                    <a16:creationId xmlns:a16="http://schemas.microsoft.com/office/drawing/2014/main" id="{1A368A9D-376F-A140-A446-804EE10BD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52">
                <a:extLst>
                  <a:ext uri="{FF2B5EF4-FFF2-40B4-BE49-F238E27FC236}">
                    <a16:creationId xmlns:a16="http://schemas.microsoft.com/office/drawing/2014/main" id="{372AC0F9-AAE9-CA47-82EF-A0D8AF2F5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53">
                <a:extLst>
                  <a:ext uri="{FF2B5EF4-FFF2-40B4-BE49-F238E27FC236}">
                    <a16:creationId xmlns:a16="http://schemas.microsoft.com/office/drawing/2014/main" id="{76DF1B81-45B2-3448-BCFB-D9482512B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54">
                <a:extLst>
                  <a:ext uri="{FF2B5EF4-FFF2-40B4-BE49-F238E27FC236}">
                    <a16:creationId xmlns:a16="http://schemas.microsoft.com/office/drawing/2014/main" id="{F56DD2BC-E223-F24C-A1BA-4AADFB604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55">
                <a:extLst>
                  <a:ext uri="{FF2B5EF4-FFF2-40B4-BE49-F238E27FC236}">
                    <a16:creationId xmlns:a16="http://schemas.microsoft.com/office/drawing/2014/main" id="{411FF37B-19CF-6F46-AD2F-0B7F56C03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56">
                <a:extLst>
                  <a:ext uri="{FF2B5EF4-FFF2-40B4-BE49-F238E27FC236}">
                    <a16:creationId xmlns:a16="http://schemas.microsoft.com/office/drawing/2014/main" id="{C6299D8F-1EEB-F241-87B9-132E7D3CA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57">
                <a:extLst>
                  <a:ext uri="{FF2B5EF4-FFF2-40B4-BE49-F238E27FC236}">
                    <a16:creationId xmlns:a16="http://schemas.microsoft.com/office/drawing/2014/main" id="{233A1E52-91D0-AF4E-891B-C05A178FA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58">
                <a:extLst>
                  <a:ext uri="{FF2B5EF4-FFF2-40B4-BE49-F238E27FC236}">
                    <a16:creationId xmlns:a16="http://schemas.microsoft.com/office/drawing/2014/main" id="{11B5A238-D111-3F4C-9535-4831ADF23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59">
                <a:extLst>
                  <a:ext uri="{FF2B5EF4-FFF2-40B4-BE49-F238E27FC236}">
                    <a16:creationId xmlns:a16="http://schemas.microsoft.com/office/drawing/2014/main" id="{0F93C3B0-A363-344F-8DC1-4D084E3A6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60">
                <a:extLst>
                  <a:ext uri="{FF2B5EF4-FFF2-40B4-BE49-F238E27FC236}">
                    <a16:creationId xmlns:a16="http://schemas.microsoft.com/office/drawing/2014/main" id="{5E6DD4F3-26B5-E94D-AA54-EB1084CE6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61">
                <a:extLst>
                  <a:ext uri="{FF2B5EF4-FFF2-40B4-BE49-F238E27FC236}">
                    <a16:creationId xmlns:a16="http://schemas.microsoft.com/office/drawing/2014/main" id="{6CC51E9C-D080-E841-A3B1-24FE404C2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62">
                <a:extLst>
                  <a:ext uri="{FF2B5EF4-FFF2-40B4-BE49-F238E27FC236}">
                    <a16:creationId xmlns:a16="http://schemas.microsoft.com/office/drawing/2014/main" id="{BB05B2E1-0E62-6944-9F3E-1CDA2EA06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63">
                <a:extLst>
                  <a:ext uri="{FF2B5EF4-FFF2-40B4-BE49-F238E27FC236}">
                    <a16:creationId xmlns:a16="http://schemas.microsoft.com/office/drawing/2014/main" id="{E1D6899F-40DD-C841-9DA5-FF7A69CC7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64">
                <a:extLst>
                  <a:ext uri="{FF2B5EF4-FFF2-40B4-BE49-F238E27FC236}">
                    <a16:creationId xmlns:a16="http://schemas.microsoft.com/office/drawing/2014/main" id="{B14A9766-9950-B944-8C79-9B9A27F95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65">
                <a:extLst>
                  <a:ext uri="{FF2B5EF4-FFF2-40B4-BE49-F238E27FC236}">
                    <a16:creationId xmlns:a16="http://schemas.microsoft.com/office/drawing/2014/main" id="{7A2E60E4-8271-9143-8CBD-79A0BA90D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66">
                <a:extLst>
                  <a:ext uri="{FF2B5EF4-FFF2-40B4-BE49-F238E27FC236}">
                    <a16:creationId xmlns:a16="http://schemas.microsoft.com/office/drawing/2014/main" id="{B8781FB4-D53C-9046-9CBF-ECB7102DA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67">
                <a:extLst>
                  <a:ext uri="{FF2B5EF4-FFF2-40B4-BE49-F238E27FC236}">
                    <a16:creationId xmlns:a16="http://schemas.microsoft.com/office/drawing/2014/main" id="{BC332498-E62A-8146-BEBC-3C08FD278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68">
                <a:extLst>
                  <a:ext uri="{FF2B5EF4-FFF2-40B4-BE49-F238E27FC236}">
                    <a16:creationId xmlns:a16="http://schemas.microsoft.com/office/drawing/2014/main" id="{65908BBC-356D-3440-B788-88E182932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69">
                <a:extLst>
                  <a:ext uri="{FF2B5EF4-FFF2-40B4-BE49-F238E27FC236}">
                    <a16:creationId xmlns:a16="http://schemas.microsoft.com/office/drawing/2014/main" id="{382B1343-9872-7448-B426-4F8F1C27E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70">
                <a:extLst>
                  <a:ext uri="{FF2B5EF4-FFF2-40B4-BE49-F238E27FC236}">
                    <a16:creationId xmlns:a16="http://schemas.microsoft.com/office/drawing/2014/main" id="{361D0A4A-0AF5-A241-AEF0-7CB82984F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71">
                <a:extLst>
                  <a:ext uri="{FF2B5EF4-FFF2-40B4-BE49-F238E27FC236}">
                    <a16:creationId xmlns:a16="http://schemas.microsoft.com/office/drawing/2014/main" id="{D9EE97D4-8108-8643-AAF1-86090BC1A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72">
                <a:extLst>
                  <a:ext uri="{FF2B5EF4-FFF2-40B4-BE49-F238E27FC236}">
                    <a16:creationId xmlns:a16="http://schemas.microsoft.com/office/drawing/2014/main" id="{3200FD1C-8FAB-F54A-80EA-AD25D8341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73">
                <a:extLst>
                  <a:ext uri="{FF2B5EF4-FFF2-40B4-BE49-F238E27FC236}">
                    <a16:creationId xmlns:a16="http://schemas.microsoft.com/office/drawing/2014/main" id="{25BF53A9-DF59-6646-8E2C-0CD85AB50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74">
                <a:extLst>
                  <a:ext uri="{FF2B5EF4-FFF2-40B4-BE49-F238E27FC236}">
                    <a16:creationId xmlns:a16="http://schemas.microsoft.com/office/drawing/2014/main" id="{D4D04F2A-5E91-7F40-904F-302078B70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75">
                <a:extLst>
                  <a:ext uri="{FF2B5EF4-FFF2-40B4-BE49-F238E27FC236}">
                    <a16:creationId xmlns:a16="http://schemas.microsoft.com/office/drawing/2014/main" id="{1FF3CC2D-832C-D442-8F8A-63C1348D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76">
                <a:extLst>
                  <a:ext uri="{FF2B5EF4-FFF2-40B4-BE49-F238E27FC236}">
                    <a16:creationId xmlns:a16="http://schemas.microsoft.com/office/drawing/2014/main" id="{D986BCF8-911B-C74D-950D-F4F470192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77">
                <a:extLst>
                  <a:ext uri="{FF2B5EF4-FFF2-40B4-BE49-F238E27FC236}">
                    <a16:creationId xmlns:a16="http://schemas.microsoft.com/office/drawing/2014/main" id="{4A473DC7-4BC8-354E-877F-582F3063A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78">
                <a:extLst>
                  <a:ext uri="{FF2B5EF4-FFF2-40B4-BE49-F238E27FC236}">
                    <a16:creationId xmlns:a16="http://schemas.microsoft.com/office/drawing/2014/main" id="{02ACAFC8-5CF2-BC41-8E43-ADE2DD314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79">
                <a:extLst>
                  <a:ext uri="{FF2B5EF4-FFF2-40B4-BE49-F238E27FC236}">
                    <a16:creationId xmlns:a16="http://schemas.microsoft.com/office/drawing/2014/main" id="{743B7137-7875-544D-B76D-7C4D3E199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0">
                <a:extLst>
                  <a:ext uri="{FF2B5EF4-FFF2-40B4-BE49-F238E27FC236}">
                    <a16:creationId xmlns:a16="http://schemas.microsoft.com/office/drawing/2014/main" id="{9B3A0B5F-6FFD-974B-AE2A-D0B6E36FD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1">
                <a:extLst>
                  <a:ext uri="{FF2B5EF4-FFF2-40B4-BE49-F238E27FC236}">
                    <a16:creationId xmlns:a16="http://schemas.microsoft.com/office/drawing/2014/main" id="{EFB162C0-A0C1-AA4E-AFC3-A03C6DB9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">
                <a:extLst>
                  <a:ext uri="{FF2B5EF4-FFF2-40B4-BE49-F238E27FC236}">
                    <a16:creationId xmlns:a16="http://schemas.microsoft.com/office/drawing/2014/main" id="{AA3A9266-83C8-BF43-8846-44935801F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3">
                <a:extLst>
                  <a:ext uri="{FF2B5EF4-FFF2-40B4-BE49-F238E27FC236}">
                    <a16:creationId xmlns:a16="http://schemas.microsoft.com/office/drawing/2014/main" id="{D9189C30-397A-444E-9172-002C4A19A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4">
                <a:extLst>
                  <a:ext uri="{FF2B5EF4-FFF2-40B4-BE49-F238E27FC236}">
                    <a16:creationId xmlns:a16="http://schemas.microsoft.com/office/drawing/2014/main" id="{44AF7282-C171-B045-8725-90903538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5">
                <a:extLst>
                  <a:ext uri="{FF2B5EF4-FFF2-40B4-BE49-F238E27FC236}">
                    <a16:creationId xmlns:a16="http://schemas.microsoft.com/office/drawing/2014/main" id="{50F0A44C-BBA9-764B-862F-24D8AF708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6">
                <a:extLst>
                  <a:ext uri="{FF2B5EF4-FFF2-40B4-BE49-F238E27FC236}">
                    <a16:creationId xmlns:a16="http://schemas.microsoft.com/office/drawing/2014/main" id="{DB263F4D-7FDB-3845-AC1F-7C5A355D7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7">
                <a:extLst>
                  <a:ext uri="{FF2B5EF4-FFF2-40B4-BE49-F238E27FC236}">
                    <a16:creationId xmlns:a16="http://schemas.microsoft.com/office/drawing/2014/main" id="{281C64F6-74F9-1547-A558-50B776B13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8">
                <a:extLst>
                  <a:ext uri="{FF2B5EF4-FFF2-40B4-BE49-F238E27FC236}">
                    <a16:creationId xmlns:a16="http://schemas.microsoft.com/office/drawing/2014/main" id="{0E701475-57CE-9646-B4F3-5C5A1D941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89">
                <a:extLst>
                  <a:ext uri="{FF2B5EF4-FFF2-40B4-BE49-F238E27FC236}">
                    <a16:creationId xmlns:a16="http://schemas.microsoft.com/office/drawing/2014/main" id="{19567A73-70D0-4943-8C8F-FE92F9277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90">
                <a:extLst>
                  <a:ext uri="{FF2B5EF4-FFF2-40B4-BE49-F238E27FC236}">
                    <a16:creationId xmlns:a16="http://schemas.microsoft.com/office/drawing/2014/main" id="{1F8B95E8-B710-9143-9586-9B392921B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91">
                <a:extLst>
                  <a:ext uri="{FF2B5EF4-FFF2-40B4-BE49-F238E27FC236}">
                    <a16:creationId xmlns:a16="http://schemas.microsoft.com/office/drawing/2014/main" id="{C9B1AE67-12B6-9B45-A01B-E764EE8CD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92">
                <a:extLst>
                  <a:ext uri="{FF2B5EF4-FFF2-40B4-BE49-F238E27FC236}">
                    <a16:creationId xmlns:a16="http://schemas.microsoft.com/office/drawing/2014/main" id="{28B1E745-38D6-5548-BE4B-41B750AD1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93">
                <a:extLst>
                  <a:ext uri="{FF2B5EF4-FFF2-40B4-BE49-F238E27FC236}">
                    <a16:creationId xmlns:a16="http://schemas.microsoft.com/office/drawing/2014/main" id="{EB16A6E4-939E-7444-9865-0E1FE9F42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94">
                <a:extLst>
                  <a:ext uri="{FF2B5EF4-FFF2-40B4-BE49-F238E27FC236}">
                    <a16:creationId xmlns:a16="http://schemas.microsoft.com/office/drawing/2014/main" id="{710B05FE-6BA6-9548-B1A2-F9B0E1652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95">
                <a:extLst>
                  <a:ext uri="{FF2B5EF4-FFF2-40B4-BE49-F238E27FC236}">
                    <a16:creationId xmlns:a16="http://schemas.microsoft.com/office/drawing/2014/main" id="{6E0024CF-D94B-6F43-BCC0-A04E6BE09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96">
                <a:extLst>
                  <a:ext uri="{FF2B5EF4-FFF2-40B4-BE49-F238E27FC236}">
                    <a16:creationId xmlns:a16="http://schemas.microsoft.com/office/drawing/2014/main" id="{A18AA0BC-1405-7E4A-B909-BBD93E23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97">
                <a:extLst>
                  <a:ext uri="{FF2B5EF4-FFF2-40B4-BE49-F238E27FC236}">
                    <a16:creationId xmlns:a16="http://schemas.microsoft.com/office/drawing/2014/main" id="{5DEB1BD3-61C2-A14C-A7AD-F25D4B9B4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98">
                <a:extLst>
                  <a:ext uri="{FF2B5EF4-FFF2-40B4-BE49-F238E27FC236}">
                    <a16:creationId xmlns:a16="http://schemas.microsoft.com/office/drawing/2014/main" id="{D3BE4143-1C07-344A-976B-228C8D64B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99">
                <a:extLst>
                  <a:ext uri="{FF2B5EF4-FFF2-40B4-BE49-F238E27FC236}">
                    <a16:creationId xmlns:a16="http://schemas.microsoft.com/office/drawing/2014/main" id="{1D470906-169E-9145-8184-E149F8DD3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00">
                <a:extLst>
                  <a:ext uri="{FF2B5EF4-FFF2-40B4-BE49-F238E27FC236}">
                    <a16:creationId xmlns:a16="http://schemas.microsoft.com/office/drawing/2014/main" id="{E65C2C87-ABEC-E54E-BA37-DCC7806BB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01">
                <a:extLst>
                  <a:ext uri="{FF2B5EF4-FFF2-40B4-BE49-F238E27FC236}">
                    <a16:creationId xmlns:a16="http://schemas.microsoft.com/office/drawing/2014/main" id="{359A6743-8413-9944-AFE0-9753B4870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02">
                <a:extLst>
                  <a:ext uri="{FF2B5EF4-FFF2-40B4-BE49-F238E27FC236}">
                    <a16:creationId xmlns:a16="http://schemas.microsoft.com/office/drawing/2014/main" id="{784C0B3C-1957-9D47-86D7-EA618A4E0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03">
                <a:extLst>
                  <a:ext uri="{FF2B5EF4-FFF2-40B4-BE49-F238E27FC236}">
                    <a16:creationId xmlns:a16="http://schemas.microsoft.com/office/drawing/2014/main" id="{EEDA3D80-C727-BE40-81DC-B42E41D46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04">
                <a:extLst>
                  <a:ext uri="{FF2B5EF4-FFF2-40B4-BE49-F238E27FC236}">
                    <a16:creationId xmlns:a16="http://schemas.microsoft.com/office/drawing/2014/main" id="{55380E73-66A2-374E-B030-B93B4A965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17" name="Group 406">
                <a:extLst>
                  <a:ext uri="{FF2B5EF4-FFF2-40B4-BE49-F238E27FC236}">
                    <a16:creationId xmlns:a16="http://schemas.microsoft.com/office/drawing/2014/main" id="{1F929B34-0FB7-1F40-B4B6-449598E96D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1000" name="Freeform 206">
                  <a:extLst>
                    <a:ext uri="{FF2B5EF4-FFF2-40B4-BE49-F238E27FC236}">
                      <a16:creationId xmlns:a16="http://schemas.microsoft.com/office/drawing/2014/main" id="{8995B71A-3FAF-1044-9CDD-D34756028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1" name="Freeform 207">
                  <a:extLst>
                    <a:ext uri="{FF2B5EF4-FFF2-40B4-BE49-F238E27FC236}">
                      <a16:creationId xmlns:a16="http://schemas.microsoft.com/office/drawing/2014/main" id="{3DA00214-8EF3-7F4B-B7C1-BD2E4865C5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2" name="Freeform 208">
                  <a:extLst>
                    <a:ext uri="{FF2B5EF4-FFF2-40B4-BE49-F238E27FC236}">
                      <a16:creationId xmlns:a16="http://schemas.microsoft.com/office/drawing/2014/main" id="{648F50E9-F51B-5144-9024-2BD11F20B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3" name="Freeform 209">
                  <a:extLst>
                    <a:ext uri="{FF2B5EF4-FFF2-40B4-BE49-F238E27FC236}">
                      <a16:creationId xmlns:a16="http://schemas.microsoft.com/office/drawing/2014/main" id="{C4B7747F-0379-3A42-852A-EAA3273A82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4" name="Freeform 210">
                  <a:extLst>
                    <a:ext uri="{FF2B5EF4-FFF2-40B4-BE49-F238E27FC236}">
                      <a16:creationId xmlns:a16="http://schemas.microsoft.com/office/drawing/2014/main" id="{183D2F50-301E-DC4C-AC6C-6B12CA8CE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5" name="Freeform 211">
                  <a:extLst>
                    <a:ext uri="{FF2B5EF4-FFF2-40B4-BE49-F238E27FC236}">
                      <a16:creationId xmlns:a16="http://schemas.microsoft.com/office/drawing/2014/main" id="{0D5500C2-981F-B446-85E1-AEBACDE24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6" name="Freeform 212">
                  <a:extLst>
                    <a:ext uri="{FF2B5EF4-FFF2-40B4-BE49-F238E27FC236}">
                      <a16:creationId xmlns:a16="http://schemas.microsoft.com/office/drawing/2014/main" id="{FB2E87B3-9147-6146-A68D-CA7EFB41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7" name="Freeform 213">
                  <a:extLst>
                    <a:ext uri="{FF2B5EF4-FFF2-40B4-BE49-F238E27FC236}">
                      <a16:creationId xmlns:a16="http://schemas.microsoft.com/office/drawing/2014/main" id="{A3B92307-4BE0-8C42-8974-6608B0A29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8" name="Freeform 214">
                  <a:extLst>
                    <a:ext uri="{FF2B5EF4-FFF2-40B4-BE49-F238E27FC236}">
                      <a16:creationId xmlns:a16="http://schemas.microsoft.com/office/drawing/2014/main" id="{FA29919F-76DD-0341-B61B-B36C99ACA0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9" name="Freeform 215">
                  <a:extLst>
                    <a:ext uri="{FF2B5EF4-FFF2-40B4-BE49-F238E27FC236}">
                      <a16:creationId xmlns:a16="http://schemas.microsoft.com/office/drawing/2014/main" id="{B1664656-FC88-1B40-AF2F-D36538A219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0" name="Freeform 216">
                  <a:extLst>
                    <a:ext uri="{FF2B5EF4-FFF2-40B4-BE49-F238E27FC236}">
                      <a16:creationId xmlns:a16="http://schemas.microsoft.com/office/drawing/2014/main" id="{AB23C09E-3DC7-5946-8AF6-716909A29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1" name="Freeform 217">
                  <a:extLst>
                    <a:ext uri="{FF2B5EF4-FFF2-40B4-BE49-F238E27FC236}">
                      <a16:creationId xmlns:a16="http://schemas.microsoft.com/office/drawing/2014/main" id="{7DC75359-2437-5542-8EB3-93EC99152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2" name="Freeform 218">
                  <a:extLst>
                    <a:ext uri="{FF2B5EF4-FFF2-40B4-BE49-F238E27FC236}">
                      <a16:creationId xmlns:a16="http://schemas.microsoft.com/office/drawing/2014/main" id="{63B2CC02-4312-0F48-B873-15EB2AF42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3" name="Freeform 219">
                  <a:extLst>
                    <a:ext uri="{FF2B5EF4-FFF2-40B4-BE49-F238E27FC236}">
                      <a16:creationId xmlns:a16="http://schemas.microsoft.com/office/drawing/2014/main" id="{65483137-EDC2-F141-B49E-2D78BC537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4" name="Freeform 220">
                  <a:extLst>
                    <a:ext uri="{FF2B5EF4-FFF2-40B4-BE49-F238E27FC236}">
                      <a16:creationId xmlns:a16="http://schemas.microsoft.com/office/drawing/2014/main" id="{1BFB5C10-8BE4-9D43-839B-17BEBA8A3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5" name="Freeform 221">
                  <a:extLst>
                    <a:ext uri="{FF2B5EF4-FFF2-40B4-BE49-F238E27FC236}">
                      <a16:creationId xmlns:a16="http://schemas.microsoft.com/office/drawing/2014/main" id="{0D16F882-B5AF-3C4A-B566-EA4E4619B2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6" name="Freeform 222">
                  <a:extLst>
                    <a:ext uri="{FF2B5EF4-FFF2-40B4-BE49-F238E27FC236}">
                      <a16:creationId xmlns:a16="http://schemas.microsoft.com/office/drawing/2014/main" id="{E1C4DFA4-35D9-8C40-8110-20F660223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7" name="Freeform 223">
                  <a:extLst>
                    <a:ext uri="{FF2B5EF4-FFF2-40B4-BE49-F238E27FC236}">
                      <a16:creationId xmlns:a16="http://schemas.microsoft.com/office/drawing/2014/main" id="{62965885-54A2-0F44-BC50-84F4D15C9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8" name="Freeform 224">
                  <a:extLst>
                    <a:ext uri="{FF2B5EF4-FFF2-40B4-BE49-F238E27FC236}">
                      <a16:creationId xmlns:a16="http://schemas.microsoft.com/office/drawing/2014/main" id="{FCC8682C-B910-0E43-8166-17EA6C846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9" name="Freeform 225">
                  <a:extLst>
                    <a:ext uri="{FF2B5EF4-FFF2-40B4-BE49-F238E27FC236}">
                      <a16:creationId xmlns:a16="http://schemas.microsoft.com/office/drawing/2014/main" id="{BA137E5E-528C-C047-B735-359CB6F47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0" name="Rectangle 226">
                  <a:extLst>
                    <a:ext uri="{FF2B5EF4-FFF2-40B4-BE49-F238E27FC236}">
                      <a16:creationId xmlns:a16="http://schemas.microsoft.com/office/drawing/2014/main" id="{66AF02F7-EE99-7A44-81C7-BDD1CFE7EC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1" name="Freeform 227">
                  <a:extLst>
                    <a:ext uri="{FF2B5EF4-FFF2-40B4-BE49-F238E27FC236}">
                      <a16:creationId xmlns:a16="http://schemas.microsoft.com/office/drawing/2014/main" id="{E2D270DE-7EE6-B048-AA7E-9C0D90FF3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2" name="Freeform 228">
                  <a:extLst>
                    <a:ext uri="{FF2B5EF4-FFF2-40B4-BE49-F238E27FC236}">
                      <a16:creationId xmlns:a16="http://schemas.microsoft.com/office/drawing/2014/main" id="{281B449D-F931-CC4F-9442-66D604E784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3" name="Freeform 229">
                  <a:extLst>
                    <a:ext uri="{FF2B5EF4-FFF2-40B4-BE49-F238E27FC236}">
                      <a16:creationId xmlns:a16="http://schemas.microsoft.com/office/drawing/2014/main" id="{00874CD1-5B52-D545-BA90-18C4BB4A1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4" name="Freeform 230">
                  <a:extLst>
                    <a:ext uri="{FF2B5EF4-FFF2-40B4-BE49-F238E27FC236}">
                      <a16:creationId xmlns:a16="http://schemas.microsoft.com/office/drawing/2014/main" id="{232985F0-23AE-7F48-B717-C08718EF44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5" name="Freeform 231">
                  <a:extLst>
                    <a:ext uri="{FF2B5EF4-FFF2-40B4-BE49-F238E27FC236}">
                      <a16:creationId xmlns:a16="http://schemas.microsoft.com/office/drawing/2014/main" id="{1474AD80-BF22-7F40-B413-953FE9BE39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6" name="Freeform 232">
                  <a:extLst>
                    <a:ext uri="{FF2B5EF4-FFF2-40B4-BE49-F238E27FC236}">
                      <a16:creationId xmlns:a16="http://schemas.microsoft.com/office/drawing/2014/main" id="{0ED70794-DCE1-F740-9C53-DB9DB6BC44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7" name="Freeform 233">
                  <a:extLst>
                    <a:ext uri="{FF2B5EF4-FFF2-40B4-BE49-F238E27FC236}">
                      <a16:creationId xmlns:a16="http://schemas.microsoft.com/office/drawing/2014/main" id="{31F7C2C0-8C64-5243-9D2D-CC53C5F4E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8" name="Freeform 234">
                  <a:extLst>
                    <a:ext uri="{FF2B5EF4-FFF2-40B4-BE49-F238E27FC236}">
                      <a16:creationId xmlns:a16="http://schemas.microsoft.com/office/drawing/2014/main" id="{29D2BA54-FA8C-E94F-A69D-F57909B0B8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9" name="Freeform 235">
                  <a:extLst>
                    <a:ext uri="{FF2B5EF4-FFF2-40B4-BE49-F238E27FC236}">
                      <a16:creationId xmlns:a16="http://schemas.microsoft.com/office/drawing/2014/main" id="{3E500230-CF5E-C94C-A830-D9A1D555D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0" name="Freeform 236">
                  <a:extLst>
                    <a:ext uri="{FF2B5EF4-FFF2-40B4-BE49-F238E27FC236}">
                      <a16:creationId xmlns:a16="http://schemas.microsoft.com/office/drawing/2014/main" id="{7F43EEBD-08E0-0943-A708-3C6D68929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1" name="Freeform 237">
                  <a:extLst>
                    <a:ext uri="{FF2B5EF4-FFF2-40B4-BE49-F238E27FC236}">
                      <a16:creationId xmlns:a16="http://schemas.microsoft.com/office/drawing/2014/main" id="{803B7A7E-F63A-3349-AFBF-D1C856F587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2" name="Freeform 238">
                  <a:extLst>
                    <a:ext uri="{FF2B5EF4-FFF2-40B4-BE49-F238E27FC236}">
                      <a16:creationId xmlns:a16="http://schemas.microsoft.com/office/drawing/2014/main" id="{4B80DAB5-C558-3546-B5CC-1B18DC36A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3" name="Freeform 239">
                  <a:extLst>
                    <a:ext uri="{FF2B5EF4-FFF2-40B4-BE49-F238E27FC236}">
                      <a16:creationId xmlns:a16="http://schemas.microsoft.com/office/drawing/2014/main" id="{C9E10A41-A728-A841-B474-CEE680DCA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4" name="Freeform 240">
                  <a:extLst>
                    <a:ext uri="{FF2B5EF4-FFF2-40B4-BE49-F238E27FC236}">
                      <a16:creationId xmlns:a16="http://schemas.microsoft.com/office/drawing/2014/main" id="{78DBB3C7-DAB2-5942-918B-D4E1D55F3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5" name="Freeform 241">
                  <a:extLst>
                    <a:ext uri="{FF2B5EF4-FFF2-40B4-BE49-F238E27FC236}">
                      <a16:creationId xmlns:a16="http://schemas.microsoft.com/office/drawing/2014/main" id="{4785FE33-726C-5F4D-B812-91BAD2AEC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6" name="Freeform 242">
                  <a:extLst>
                    <a:ext uri="{FF2B5EF4-FFF2-40B4-BE49-F238E27FC236}">
                      <a16:creationId xmlns:a16="http://schemas.microsoft.com/office/drawing/2014/main" id="{51A165C6-4063-6947-A5CB-AC77B85FC2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7" name="Freeform 243">
                  <a:extLst>
                    <a:ext uri="{FF2B5EF4-FFF2-40B4-BE49-F238E27FC236}">
                      <a16:creationId xmlns:a16="http://schemas.microsoft.com/office/drawing/2014/main" id="{8E465C38-8EAF-AF49-8CB5-B0BDCA21E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8" name="Freeform 244">
                  <a:extLst>
                    <a:ext uri="{FF2B5EF4-FFF2-40B4-BE49-F238E27FC236}">
                      <a16:creationId xmlns:a16="http://schemas.microsoft.com/office/drawing/2014/main" id="{80F2D311-3B56-1D49-9629-1309C5EDF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9" name="Freeform 245">
                  <a:extLst>
                    <a:ext uri="{FF2B5EF4-FFF2-40B4-BE49-F238E27FC236}">
                      <a16:creationId xmlns:a16="http://schemas.microsoft.com/office/drawing/2014/main" id="{B630E78B-C598-5846-AB1D-56F4C3E21B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0" name="Freeform 246">
                  <a:extLst>
                    <a:ext uri="{FF2B5EF4-FFF2-40B4-BE49-F238E27FC236}">
                      <a16:creationId xmlns:a16="http://schemas.microsoft.com/office/drawing/2014/main" id="{F7678362-68B4-D644-BC51-B11EDF1DC3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1" name="Freeform 247">
                  <a:extLst>
                    <a:ext uri="{FF2B5EF4-FFF2-40B4-BE49-F238E27FC236}">
                      <a16:creationId xmlns:a16="http://schemas.microsoft.com/office/drawing/2014/main" id="{2655574B-88C0-DA42-BE4C-863261DF9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2" name="Freeform 248">
                  <a:extLst>
                    <a:ext uri="{FF2B5EF4-FFF2-40B4-BE49-F238E27FC236}">
                      <a16:creationId xmlns:a16="http://schemas.microsoft.com/office/drawing/2014/main" id="{DC88055F-C2DD-B44D-8AF8-DEC13FA5E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3" name="Freeform 249">
                  <a:extLst>
                    <a:ext uri="{FF2B5EF4-FFF2-40B4-BE49-F238E27FC236}">
                      <a16:creationId xmlns:a16="http://schemas.microsoft.com/office/drawing/2014/main" id="{910CA4C3-1079-5047-931E-42A8E5E3E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4" name="Freeform 250">
                  <a:extLst>
                    <a:ext uri="{FF2B5EF4-FFF2-40B4-BE49-F238E27FC236}">
                      <a16:creationId xmlns:a16="http://schemas.microsoft.com/office/drawing/2014/main" id="{D62A9D8C-5497-A849-83B4-908A8326D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5" name="Freeform 251">
                  <a:extLst>
                    <a:ext uri="{FF2B5EF4-FFF2-40B4-BE49-F238E27FC236}">
                      <a16:creationId xmlns:a16="http://schemas.microsoft.com/office/drawing/2014/main" id="{B8EC8644-CDF6-2549-91DC-9F7C5FD39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6" name="Freeform 252">
                  <a:extLst>
                    <a:ext uri="{FF2B5EF4-FFF2-40B4-BE49-F238E27FC236}">
                      <a16:creationId xmlns:a16="http://schemas.microsoft.com/office/drawing/2014/main" id="{E0F96D9B-479A-B748-B43F-5293491E2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7" name="Freeform 253">
                  <a:extLst>
                    <a:ext uri="{FF2B5EF4-FFF2-40B4-BE49-F238E27FC236}">
                      <a16:creationId xmlns:a16="http://schemas.microsoft.com/office/drawing/2014/main" id="{1A075C29-3E16-3542-94FF-BB5856D448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8" name="Freeform 254">
                  <a:extLst>
                    <a:ext uri="{FF2B5EF4-FFF2-40B4-BE49-F238E27FC236}">
                      <a16:creationId xmlns:a16="http://schemas.microsoft.com/office/drawing/2014/main" id="{5D60D865-57BF-5F45-AF72-D40A23443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9" name="Freeform 255">
                  <a:extLst>
                    <a:ext uri="{FF2B5EF4-FFF2-40B4-BE49-F238E27FC236}">
                      <a16:creationId xmlns:a16="http://schemas.microsoft.com/office/drawing/2014/main" id="{02A1D0DC-4BE9-6442-8FD8-EC25479095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0" name="Freeform 256">
                  <a:extLst>
                    <a:ext uri="{FF2B5EF4-FFF2-40B4-BE49-F238E27FC236}">
                      <a16:creationId xmlns:a16="http://schemas.microsoft.com/office/drawing/2014/main" id="{908BAFAA-8CDF-3747-A23A-C0B2C4461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1" name="Freeform 257">
                  <a:extLst>
                    <a:ext uri="{FF2B5EF4-FFF2-40B4-BE49-F238E27FC236}">
                      <a16:creationId xmlns:a16="http://schemas.microsoft.com/office/drawing/2014/main" id="{62E2051E-ED98-794A-A2C6-0256CFAB7C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2" name="Freeform 258">
                  <a:extLst>
                    <a:ext uri="{FF2B5EF4-FFF2-40B4-BE49-F238E27FC236}">
                      <a16:creationId xmlns:a16="http://schemas.microsoft.com/office/drawing/2014/main" id="{D82F629A-69D7-0841-AA48-A981E7174F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3" name="Freeform 259">
                  <a:extLst>
                    <a:ext uri="{FF2B5EF4-FFF2-40B4-BE49-F238E27FC236}">
                      <a16:creationId xmlns:a16="http://schemas.microsoft.com/office/drawing/2014/main" id="{FAAD4A04-08AD-3E46-AFB3-D13C114D1A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4" name="Freeform 260">
                  <a:extLst>
                    <a:ext uri="{FF2B5EF4-FFF2-40B4-BE49-F238E27FC236}">
                      <a16:creationId xmlns:a16="http://schemas.microsoft.com/office/drawing/2014/main" id="{07B3E22F-95BA-DD48-87A4-B2C3A829A0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5" name="Freeform 261">
                  <a:extLst>
                    <a:ext uri="{FF2B5EF4-FFF2-40B4-BE49-F238E27FC236}">
                      <a16:creationId xmlns:a16="http://schemas.microsoft.com/office/drawing/2014/main" id="{67CEADE6-E154-A841-B218-69EA503FB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6" name="Freeform 262">
                  <a:extLst>
                    <a:ext uri="{FF2B5EF4-FFF2-40B4-BE49-F238E27FC236}">
                      <a16:creationId xmlns:a16="http://schemas.microsoft.com/office/drawing/2014/main" id="{8100C6DF-FC1C-D74F-8A12-9B95AE8B66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7" name="Freeform 263">
                  <a:extLst>
                    <a:ext uri="{FF2B5EF4-FFF2-40B4-BE49-F238E27FC236}">
                      <a16:creationId xmlns:a16="http://schemas.microsoft.com/office/drawing/2014/main" id="{E183D593-1972-7345-9DB3-66D5400AD9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8" name="Freeform 264">
                  <a:extLst>
                    <a:ext uri="{FF2B5EF4-FFF2-40B4-BE49-F238E27FC236}">
                      <a16:creationId xmlns:a16="http://schemas.microsoft.com/office/drawing/2014/main" id="{56C2884F-BF7E-6747-AC75-23E0AFEF01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9" name="Freeform 265">
                  <a:extLst>
                    <a:ext uri="{FF2B5EF4-FFF2-40B4-BE49-F238E27FC236}">
                      <a16:creationId xmlns:a16="http://schemas.microsoft.com/office/drawing/2014/main" id="{BC48D80E-108C-FE48-9B59-5CB10A8B6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0" name="Freeform 266">
                  <a:extLst>
                    <a:ext uri="{FF2B5EF4-FFF2-40B4-BE49-F238E27FC236}">
                      <a16:creationId xmlns:a16="http://schemas.microsoft.com/office/drawing/2014/main" id="{B67EBD4C-145D-8446-AD43-67722C60E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1" name="Freeform 267">
                  <a:extLst>
                    <a:ext uri="{FF2B5EF4-FFF2-40B4-BE49-F238E27FC236}">
                      <a16:creationId xmlns:a16="http://schemas.microsoft.com/office/drawing/2014/main" id="{B4847C7A-6A66-C540-B4C2-76B575ECB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2" name="Freeform 268">
                  <a:extLst>
                    <a:ext uri="{FF2B5EF4-FFF2-40B4-BE49-F238E27FC236}">
                      <a16:creationId xmlns:a16="http://schemas.microsoft.com/office/drawing/2014/main" id="{6FBFC804-C779-0241-B834-7FE1821049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3" name="Freeform 269">
                  <a:extLst>
                    <a:ext uri="{FF2B5EF4-FFF2-40B4-BE49-F238E27FC236}">
                      <a16:creationId xmlns:a16="http://schemas.microsoft.com/office/drawing/2014/main" id="{631578CF-9389-584A-869F-38AD67C90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4" name="Freeform 270">
                  <a:extLst>
                    <a:ext uri="{FF2B5EF4-FFF2-40B4-BE49-F238E27FC236}">
                      <a16:creationId xmlns:a16="http://schemas.microsoft.com/office/drawing/2014/main" id="{A301A607-0C86-CC47-8EA3-03A8350B5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5" name="Freeform 271">
                  <a:extLst>
                    <a:ext uri="{FF2B5EF4-FFF2-40B4-BE49-F238E27FC236}">
                      <a16:creationId xmlns:a16="http://schemas.microsoft.com/office/drawing/2014/main" id="{80E6055C-95DD-064C-8ECF-EB80FB750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6" name="Freeform 272">
                  <a:extLst>
                    <a:ext uri="{FF2B5EF4-FFF2-40B4-BE49-F238E27FC236}">
                      <a16:creationId xmlns:a16="http://schemas.microsoft.com/office/drawing/2014/main" id="{4D809CE0-674B-D54D-AC25-6B3DDA02F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7" name="Freeform 273">
                  <a:extLst>
                    <a:ext uri="{FF2B5EF4-FFF2-40B4-BE49-F238E27FC236}">
                      <a16:creationId xmlns:a16="http://schemas.microsoft.com/office/drawing/2014/main" id="{5E4A3BC6-A3E8-424C-A63D-B367AFB4E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8" name="Freeform 274">
                  <a:extLst>
                    <a:ext uri="{FF2B5EF4-FFF2-40B4-BE49-F238E27FC236}">
                      <a16:creationId xmlns:a16="http://schemas.microsoft.com/office/drawing/2014/main" id="{74E245F8-1541-FF4A-9242-9CF81844D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9" name="Freeform 275">
                  <a:extLst>
                    <a:ext uri="{FF2B5EF4-FFF2-40B4-BE49-F238E27FC236}">
                      <a16:creationId xmlns:a16="http://schemas.microsoft.com/office/drawing/2014/main" id="{7DE6D7B3-531C-364A-8EA6-426D77F1D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0" name="Freeform 276">
                  <a:extLst>
                    <a:ext uri="{FF2B5EF4-FFF2-40B4-BE49-F238E27FC236}">
                      <a16:creationId xmlns:a16="http://schemas.microsoft.com/office/drawing/2014/main" id="{711B24FC-1EAC-534C-B8AA-6E1CB17A70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1" name="Freeform 277">
                  <a:extLst>
                    <a:ext uri="{FF2B5EF4-FFF2-40B4-BE49-F238E27FC236}">
                      <a16:creationId xmlns:a16="http://schemas.microsoft.com/office/drawing/2014/main" id="{53E710D2-42CA-2644-B04D-03DE944DF4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2" name="Freeform 278">
                  <a:extLst>
                    <a:ext uri="{FF2B5EF4-FFF2-40B4-BE49-F238E27FC236}">
                      <a16:creationId xmlns:a16="http://schemas.microsoft.com/office/drawing/2014/main" id="{BAD677BC-E39F-2046-A257-92716EE89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3" name="Freeform 279">
                  <a:extLst>
                    <a:ext uri="{FF2B5EF4-FFF2-40B4-BE49-F238E27FC236}">
                      <a16:creationId xmlns:a16="http://schemas.microsoft.com/office/drawing/2014/main" id="{5DA5BB26-DA0E-1D41-8713-E7E917FD0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4" name="Freeform 280">
                  <a:extLst>
                    <a:ext uri="{FF2B5EF4-FFF2-40B4-BE49-F238E27FC236}">
                      <a16:creationId xmlns:a16="http://schemas.microsoft.com/office/drawing/2014/main" id="{C0E93199-46E8-9348-8679-D087126041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5" name="Freeform 281">
                  <a:extLst>
                    <a:ext uri="{FF2B5EF4-FFF2-40B4-BE49-F238E27FC236}">
                      <a16:creationId xmlns:a16="http://schemas.microsoft.com/office/drawing/2014/main" id="{044D2C96-2272-9546-952E-3BB111EC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6" name="Freeform 282">
                  <a:extLst>
                    <a:ext uri="{FF2B5EF4-FFF2-40B4-BE49-F238E27FC236}">
                      <a16:creationId xmlns:a16="http://schemas.microsoft.com/office/drawing/2014/main" id="{E76915B5-C92D-494B-BAC0-2504AA4AB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7" name="Freeform 283">
                  <a:extLst>
                    <a:ext uri="{FF2B5EF4-FFF2-40B4-BE49-F238E27FC236}">
                      <a16:creationId xmlns:a16="http://schemas.microsoft.com/office/drawing/2014/main" id="{46A1B66A-1402-9344-9F3E-D31C5F0CDC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8" name="Freeform 284">
                  <a:extLst>
                    <a:ext uri="{FF2B5EF4-FFF2-40B4-BE49-F238E27FC236}">
                      <a16:creationId xmlns:a16="http://schemas.microsoft.com/office/drawing/2014/main" id="{1940DD57-CE1B-594E-98FB-DD448299A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9" name="Freeform 285">
                  <a:extLst>
                    <a:ext uri="{FF2B5EF4-FFF2-40B4-BE49-F238E27FC236}">
                      <a16:creationId xmlns:a16="http://schemas.microsoft.com/office/drawing/2014/main" id="{FE363576-9293-104F-9EB1-E9B01C646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0" name="Freeform 286">
                  <a:extLst>
                    <a:ext uri="{FF2B5EF4-FFF2-40B4-BE49-F238E27FC236}">
                      <a16:creationId xmlns:a16="http://schemas.microsoft.com/office/drawing/2014/main" id="{B22E28FB-192A-5841-B218-99800AC9C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1" name="Freeform 287">
                  <a:extLst>
                    <a:ext uri="{FF2B5EF4-FFF2-40B4-BE49-F238E27FC236}">
                      <a16:creationId xmlns:a16="http://schemas.microsoft.com/office/drawing/2014/main" id="{0DDE86DA-18D7-854C-9C7E-3D6AC1011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2" name="Freeform 288">
                  <a:extLst>
                    <a:ext uri="{FF2B5EF4-FFF2-40B4-BE49-F238E27FC236}">
                      <a16:creationId xmlns:a16="http://schemas.microsoft.com/office/drawing/2014/main" id="{5D46C964-9CE1-E843-829B-9CF8EFC0E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3" name="Freeform 289">
                  <a:extLst>
                    <a:ext uri="{FF2B5EF4-FFF2-40B4-BE49-F238E27FC236}">
                      <a16:creationId xmlns:a16="http://schemas.microsoft.com/office/drawing/2014/main" id="{0BB7F931-5353-FD4A-ADD4-375763AB2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4" name="Freeform 290">
                  <a:extLst>
                    <a:ext uri="{FF2B5EF4-FFF2-40B4-BE49-F238E27FC236}">
                      <a16:creationId xmlns:a16="http://schemas.microsoft.com/office/drawing/2014/main" id="{0CBE4339-EBD1-5C4D-858B-F5AE5CD660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5" name="Freeform 291">
                  <a:extLst>
                    <a:ext uri="{FF2B5EF4-FFF2-40B4-BE49-F238E27FC236}">
                      <a16:creationId xmlns:a16="http://schemas.microsoft.com/office/drawing/2014/main" id="{002DAAF3-CF9A-B742-922B-CB64B1688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6" name="Freeform 292">
                  <a:extLst>
                    <a:ext uri="{FF2B5EF4-FFF2-40B4-BE49-F238E27FC236}">
                      <a16:creationId xmlns:a16="http://schemas.microsoft.com/office/drawing/2014/main" id="{768339C0-803E-F447-8C8C-403E376516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293">
                  <a:extLst>
                    <a:ext uri="{FF2B5EF4-FFF2-40B4-BE49-F238E27FC236}">
                      <a16:creationId xmlns:a16="http://schemas.microsoft.com/office/drawing/2014/main" id="{E15BD440-7EAE-5A4F-BF01-1267921F2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294">
                  <a:extLst>
                    <a:ext uri="{FF2B5EF4-FFF2-40B4-BE49-F238E27FC236}">
                      <a16:creationId xmlns:a16="http://schemas.microsoft.com/office/drawing/2014/main" id="{13DCF144-6786-F243-ACE2-CCB45CB7D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295">
                  <a:extLst>
                    <a:ext uri="{FF2B5EF4-FFF2-40B4-BE49-F238E27FC236}">
                      <a16:creationId xmlns:a16="http://schemas.microsoft.com/office/drawing/2014/main" id="{73359A74-D0AF-E445-8F3E-8DACFE009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296">
                  <a:extLst>
                    <a:ext uri="{FF2B5EF4-FFF2-40B4-BE49-F238E27FC236}">
                      <a16:creationId xmlns:a16="http://schemas.microsoft.com/office/drawing/2014/main" id="{ED96AC76-404F-5343-B515-225286A63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297">
                  <a:extLst>
                    <a:ext uri="{FF2B5EF4-FFF2-40B4-BE49-F238E27FC236}">
                      <a16:creationId xmlns:a16="http://schemas.microsoft.com/office/drawing/2014/main" id="{AD32652E-768D-084A-8C6F-73B6B0760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298">
                  <a:extLst>
                    <a:ext uri="{FF2B5EF4-FFF2-40B4-BE49-F238E27FC236}">
                      <a16:creationId xmlns:a16="http://schemas.microsoft.com/office/drawing/2014/main" id="{5A3C210D-BEB1-7140-9BFE-8FB316EBB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299">
                  <a:extLst>
                    <a:ext uri="{FF2B5EF4-FFF2-40B4-BE49-F238E27FC236}">
                      <a16:creationId xmlns:a16="http://schemas.microsoft.com/office/drawing/2014/main" id="{260A5A6D-031E-7748-B504-902F9C40E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300">
                  <a:extLst>
                    <a:ext uri="{FF2B5EF4-FFF2-40B4-BE49-F238E27FC236}">
                      <a16:creationId xmlns:a16="http://schemas.microsoft.com/office/drawing/2014/main" id="{2AC252B6-2C61-F149-B1D4-DFBAA9764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301">
                  <a:extLst>
                    <a:ext uri="{FF2B5EF4-FFF2-40B4-BE49-F238E27FC236}">
                      <a16:creationId xmlns:a16="http://schemas.microsoft.com/office/drawing/2014/main" id="{53F44594-EC00-5A42-AFDD-0BE7304194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302">
                  <a:extLst>
                    <a:ext uri="{FF2B5EF4-FFF2-40B4-BE49-F238E27FC236}">
                      <a16:creationId xmlns:a16="http://schemas.microsoft.com/office/drawing/2014/main" id="{FBF46B7A-E025-E64E-9CAE-0A992D785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303">
                  <a:extLst>
                    <a:ext uri="{FF2B5EF4-FFF2-40B4-BE49-F238E27FC236}">
                      <a16:creationId xmlns:a16="http://schemas.microsoft.com/office/drawing/2014/main" id="{82FB06EB-5029-6F41-AEE5-2A4EDE3E1F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304">
                  <a:extLst>
                    <a:ext uri="{FF2B5EF4-FFF2-40B4-BE49-F238E27FC236}">
                      <a16:creationId xmlns:a16="http://schemas.microsoft.com/office/drawing/2014/main" id="{4C4AEC39-F890-E64F-87CD-BED17D1E7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305">
                  <a:extLst>
                    <a:ext uri="{FF2B5EF4-FFF2-40B4-BE49-F238E27FC236}">
                      <a16:creationId xmlns:a16="http://schemas.microsoft.com/office/drawing/2014/main" id="{AD71AE7C-A57F-D34B-A69C-79D714F4D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306">
                  <a:extLst>
                    <a:ext uri="{FF2B5EF4-FFF2-40B4-BE49-F238E27FC236}">
                      <a16:creationId xmlns:a16="http://schemas.microsoft.com/office/drawing/2014/main" id="{2357059E-BC7D-5C47-BA3A-1088FA20D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307">
                  <a:extLst>
                    <a:ext uri="{FF2B5EF4-FFF2-40B4-BE49-F238E27FC236}">
                      <a16:creationId xmlns:a16="http://schemas.microsoft.com/office/drawing/2014/main" id="{837EF349-9C3D-5C45-91CB-177114A1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308">
                  <a:extLst>
                    <a:ext uri="{FF2B5EF4-FFF2-40B4-BE49-F238E27FC236}">
                      <a16:creationId xmlns:a16="http://schemas.microsoft.com/office/drawing/2014/main" id="{22472DC6-CC3D-CB40-99D0-56E0C5DB1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309">
                  <a:extLst>
                    <a:ext uri="{FF2B5EF4-FFF2-40B4-BE49-F238E27FC236}">
                      <a16:creationId xmlns:a16="http://schemas.microsoft.com/office/drawing/2014/main" id="{39423D44-B161-4747-BA6C-4AB1BAD89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310">
                  <a:extLst>
                    <a:ext uri="{FF2B5EF4-FFF2-40B4-BE49-F238E27FC236}">
                      <a16:creationId xmlns:a16="http://schemas.microsoft.com/office/drawing/2014/main" id="{5BB61104-607E-6349-BBC0-4B468B6BC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311">
                  <a:extLst>
                    <a:ext uri="{FF2B5EF4-FFF2-40B4-BE49-F238E27FC236}">
                      <a16:creationId xmlns:a16="http://schemas.microsoft.com/office/drawing/2014/main" id="{A90F2855-DD78-5641-8F9A-9FA198229B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312">
                  <a:extLst>
                    <a:ext uri="{FF2B5EF4-FFF2-40B4-BE49-F238E27FC236}">
                      <a16:creationId xmlns:a16="http://schemas.microsoft.com/office/drawing/2014/main" id="{89459BF5-AFE9-2646-9E2D-51A29E40C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313">
                  <a:extLst>
                    <a:ext uri="{FF2B5EF4-FFF2-40B4-BE49-F238E27FC236}">
                      <a16:creationId xmlns:a16="http://schemas.microsoft.com/office/drawing/2014/main" id="{1B954C63-6EB2-3A41-819A-664D8CF89B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314">
                  <a:extLst>
                    <a:ext uri="{FF2B5EF4-FFF2-40B4-BE49-F238E27FC236}">
                      <a16:creationId xmlns:a16="http://schemas.microsoft.com/office/drawing/2014/main" id="{6F601C91-1E99-164B-B562-8BD6D4544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315">
                  <a:extLst>
                    <a:ext uri="{FF2B5EF4-FFF2-40B4-BE49-F238E27FC236}">
                      <a16:creationId xmlns:a16="http://schemas.microsoft.com/office/drawing/2014/main" id="{05EDB06E-C509-804A-BD3B-C32D8A4D9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316">
                  <a:extLst>
                    <a:ext uri="{FF2B5EF4-FFF2-40B4-BE49-F238E27FC236}">
                      <a16:creationId xmlns:a16="http://schemas.microsoft.com/office/drawing/2014/main" id="{D399851F-E810-5F4E-BB81-72AD256E1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317">
                  <a:extLst>
                    <a:ext uri="{FF2B5EF4-FFF2-40B4-BE49-F238E27FC236}">
                      <a16:creationId xmlns:a16="http://schemas.microsoft.com/office/drawing/2014/main" id="{55729BC8-25EB-0944-9FFB-5E33D98080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318">
                  <a:extLst>
                    <a:ext uri="{FF2B5EF4-FFF2-40B4-BE49-F238E27FC236}">
                      <a16:creationId xmlns:a16="http://schemas.microsoft.com/office/drawing/2014/main" id="{26DF140F-76F7-E542-AE34-38DA62D0B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319">
                  <a:extLst>
                    <a:ext uri="{FF2B5EF4-FFF2-40B4-BE49-F238E27FC236}">
                      <a16:creationId xmlns:a16="http://schemas.microsoft.com/office/drawing/2014/main" id="{963477A9-3968-E542-9707-E2421AF2A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320">
                  <a:extLst>
                    <a:ext uri="{FF2B5EF4-FFF2-40B4-BE49-F238E27FC236}">
                      <a16:creationId xmlns:a16="http://schemas.microsoft.com/office/drawing/2014/main" id="{8B369363-3C0D-7F43-AC5A-BB938776E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321">
                  <a:extLst>
                    <a:ext uri="{FF2B5EF4-FFF2-40B4-BE49-F238E27FC236}">
                      <a16:creationId xmlns:a16="http://schemas.microsoft.com/office/drawing/2014/main" id="{63C06B17-5C23-B241-B09C-0CD6448EE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322">
                  <a:extLst>
                    <a:ext uri="{FF2B5EF4-FFF2-40B4-BE49-F238E27FC236}">
                      <a16:creationId xmlns:a16="http://schemas.microsoft.com/office/drawing/2014/main" id="{97737D3C-4629-9D4F-B701-62F71BB1A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323">
                  <a:extLst>
                    <a:ext uri="{FF2B5EF4-FFF2-40B4-BE49-F238E27FC236}">
                      <a16:creationId xmlns:a16="http://schemas.microsoft.com/office/drawing/2014/main" id="{05F3C99C-5699-6945-A7D5-2BA1EC2A73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324">
                  <a:extLst>
                    <a:ext uri="{FF2B5EF4-FFF2-40B4-BE49-F238E27FC236}">
                      <a16:creationId xmlns:a16="http://schemas.microsoft.com/office/drawing/2014/main" id="{3A60DF76-7E70-B14F-850A-62FF00BA2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325">
                  <a:extLst>
                    <a:ext uri="{FF2B5EF4-FFF2-40B4-BE49-F238E27FC236}">
                      <a16:creationId xmlns:a16="http://schemas.microsoft.com/office/drawing/2014/main" id="{97726D91-251E-7244-B2D5-686390955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326">
                  <a:extLst>
                    <a:ext uri="{FF2B5EF4-FFF2-40B4-BE49-F238E27FC236}">
                      <a16:creationId xmlns:a16="http://schemas.microsoft.com/office/drawing/2014/main" id="{A7BDBBB6-A371-3541-B9C4-95034FCAD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327">
                  <a:extLst>
                    <a:ext uri="{FF2B5EF4-FFF2-40B4-BE49-F238E27FC236}">
                      <a16:creationId xmlns:a16="http://schemas.microsoft.com/office/drawing/2014/main" id="{FD8BABB6-CF06-6246-AF1E-3FB85D965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328">
                  <a:extLst>
                    <a:ext uri="{FF2B5EF4-FFF2-40B4-BE49-F238E27FC236}">
                      <a16:creationId xmlns:a16="http://schemas.microsoft.com/office/drawing/2014/main" id="{B7CC0AF7-2ABA-2547-AD6A-5BD6E5448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329">
                  <a:extLst>
                    <a:ext uri="{FF2B5EF4-FFF2-40B4-BE49-F238E27FC236}">
                      <a16:creationId xmlns:a16="http://schemas.microsoft.com/office/drawing/2014/main" id="{A7B61C9F-145E-294A-9378-EA997CEE73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330">
                  <a:extLst>
                    <a:ext uri="{FF2B5EF4-FFF2-40B4-BE49-F238E27FC236}">
                      <a16:creationId xmlns:a16="http://schemas.microsoft.com/office/drawing/2014/main" id="{2A21079B-7479-7D47-B366-50C0D2E53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331">
                  <a:extLst>
                    <a:ext uri="{FF2B5EF4-FFF2-40B4-BE49-F238E27FC236}">
                      <a16:creationId xmlns:a16="http://schemas.microsoft.com/office/drawing/2014/main" id="{1D3E6684-6BAB-3542-9151-BF96722A91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332">
                  <a:extLst>
                    <a:ext uri="{FF2B5EF4-FFF2-40B4-BE49-F238E27FC236}">
                      <a16:creationId xmlns:a16="http://schemas.microsoft.com/office/drawing/2014/main" id="{8DE8375E-EA25-934D-A32F-8B4A61F6B5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333">
                  <a:extLst>
                    <a:ext uri="{FF2B5EF4-FFF2-40B4-BE49-F238E27FC236}">
                      <a16:creationId xmlns:a16="http://schemas.microsoft.com/office/drawing/2014/main" id="{8A62C207-0738-AC4D-A022-07FCC59B4B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334">
                  <a:extLst>
                    <a:ext uri="{FF2B5EF4-FFF2-40B4-BE49-F238E27FC236}">
                      <a16:creationId xmlns:a16="http://schemas.microsoft.com/office/drawing/2014/main" id="{30576690-F650-5343-BEDF-4E632CD2AB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335">
                  <a:extLst>
                    <a:ext uri="{FF2B5EF4-FFF2-40B4-BE49-F238E27FC236}">
                      <a16:creationId xmlns:a16="http://schemas.microsoft.com/office/drawing/2014/main" id="{C64E35AF-3FD4-0D4C-804C-B29696BF9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336">
                  <a:extLst>
                    <a:ext uri="{FF2B5EF4-FFF2-40B4-BE49-F238E27FC236}">
                      <a16:creationId xmlns:a16="http://schemas.microsoft.com/office/drawing/2014/main" id="{A8C2E85F-5B02-B04C-AB7F-80B0A8522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337">
                  <a:extLst>
                    <a:ext uri="{FF2B5EF4-FFF2-40B4-BE49-F238E27FC236}">
                      <a16:creationId xmlns:a16="http://schemas.microsoft.com/office/drawing/2014/main" id="{787F25B4-43D0-204A-B8AF-757294668F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338">
                  <a:extLst>
                    <a:ext uri="{FF2B5EF4-FFF2-40B4-BE49-F238E27FC236}">
                      <a16:creationId xmlns:a16="http://schemas.microsoft.com/office/drawing/2014/main" id="{FE05999F-86C8-044E-A162-A008572BE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339">
                  <a:extLst>
                    <a:ext uri="{FF2B5EF4-FFF2-40B4-BE49-F238E27FC236}">
                      <a16:creationId xmlns:a16="http://schemas.microsoft.com/office/drawing/2014/main" id="{9CE832C8-F961-0942-9D03-1732EC7BB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340">
                  <a:extLst>
                    <a:ext uri="{FF2B5EF4-FFF2-40B4-BE49-F238E27FC236}">
                      <a16:creationId xmlns:a16="http://schemas.microsoft.com/office/drawing/2014/main" id="{8C6355B5-D31C-9447-843F-326A41E078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341">
                  <a:extLst>
                    <a:ext uri="{FF2B5EF4-FFF2-40B4-BE49-F238E27FC236}">
                      <a16:creationId xmlns:a16="http://schemas.microsoft.com/office/drawing/2014/main" id="{0A6C8287-2632-074B-A42E-B1B95C68E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342">
                  <a:extLst>
                    <a:ext uri="{FF2B5EF4-FFF2-40B4-BE49-F238E27FC236}">
                      <a16:creationId xmlns:a16="http://schemas.microsoft.com/office/drawing/2014/main" id="{42E06982-9616-E14B-ABA4-73E7B6FC1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343">
                  <a:extLst>
                    <a:ext uri="{FF2B5EF4-FFF2-40B4-BE49-F238E27FC236}">
                      <a16:creationId xmlns:a16="http://schemas.microsoft.com/office/drawing/2014/main" id="{D10AC374-F7FF-8E4D-9385-B85FEA33F7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344">
                  <a:extLst>
                    <a:ext uri="{FF2B5EF4-FFF2-40B4-BE49-F238E27FC236}">
                      <a16:creationId xmlns:a16="http://schemas.microsoft.com/office/drawing/2014/main" id="{78EEA869-1B29-744F-86FE-2277D22C4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345">
                  <a:extLst>
                    <a:ext uri="{FF2B5EF4-FFF2-40B4-BE49-F238E27FC236}">
                      <a16:creationId xmlns:a16="http://schemas.microsoft.com/office/drawing/2014/main" id="{F446BA51-3910-4C4B-BE4C-84FFE16B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346">
                  <a:extLst>
                    <a:ext uri="{FF2B5EF4-FFF2-40B4-BE49-F238E27FC236}">
                      <a16:creationId xmlns:a16="http://schemas.microsoft.com/office/drawing/2014/main" id="{FBF5E25A-6EC5-0F4B-A28F-FCE38E1CF7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347">
                  <a:extLst>
                    <a:ext uri="{FF2B5EF4-FFF2-40B4-BE49-F238E27FC236}">
                      <a16:creationId xmlns:a16="http://schemas.microsoft.com/office/drawing/2014/main" id="{53A48F29-A489-EF42-A96C-20C6FD47EF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348">
                  <a:extLst>
                    <a:ext uri="{FF2B5EF4-FFF2-40B4-BE49-F238E27FC236}">
                      <a16:creationId xmlns:a16="http://schemas.microsoft.com/office/drawing/2014/main" id="{083987AE-B5B8-4045-B579-4A28A6B1ED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349">
                  <a:extLst>
                    <a:ext uri="{FF2B5EF4-FFF2-40B4-BE49-F238E27FC236}">
                      <a16:creationId xmlns:a16="http://schemas.microsoft.com/office/drawing/2014/main" id="{53784B4F-19A9-E54C-80C0-155AE640E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350">
                  <a:extLst>
                    <a:ext uri="{FF2B5EF4-FFF2-40B4-BE49-F238E27FC236}">
                      <a16:creationId xmlns:a16="http://schemas.microsoft.com/office/drawing/2014/main" id="{37548638-9336-6E4E-9D7C-6E4EA956D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351">
                  <a:extLst>
                    <a:ext uri="{FF2B5EF4-FFF2-40B4-BE49-F238E27FC236}">
                      <a16:creationId xmlns:a16="http://schemas.microsoft.com/office/drawing/2014/main" id="{4EC14EDB-531D-0F42-AAF4-37F85C96F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352">
                  <a:extLst>
                    <a:ext uri="{FF2B5EF4-FFF2-40B4-BE49-F238E27FC236}">
                      <a16:creationId xmlns:a16="http://schemas.microsoft.com/office/drawing/2014/main" id="{9F9D12FF-739C-3C44-A122-81AA86E5B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353">
                  <a:extLst>
                    <a:ext uri="{FF2B5EF4-FFF2-40B4-BE49-F238E27FC236}">
                      <a16:creationId xmlns:a16="http://schemas.microsoft.com/office/drawing/2014/main" id="{5BEF6569-E0F0-2549-B336-BF71A11F4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354">
                  <a:extLst>
                    <a:ext uri="{FF2B5EF4-FFF2-40B4-BE49-F238E27FC236}">
                      <a16:creationId xmlns:a16="http://schemas.microsoft.com/office/drawing/2014/main" id="{365550B4-B711-C544-B40B-EF1A35E1E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355">
                  <a:extLst>
                    <a:ext uri="{FF2B5EF4-FFF2-40B4-BE49-F238E27FC236}">
                      <a16:creationId xmlns:a16="http://schemas.microsoft.com/office/drawing/2014/main" id="{E19DFDED-747E-D94D-9199-B2DCB9C013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356">
                  <a:extLst>
                    <a:ext uri="{FF2B5EF4-FFF2-40B4-BE49-F238E27FC236}">
                      <a16:creationId xmlns:a16="http://schemas.microsoft.com/office/drawing/2014/main" id="{5F667C52-AA26-0B44-9726-97312A680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357">
                  <a:extLst>
                    <a:ext uri="{FF2B5EF4-FFF2-40B4-BE49-F238E27FC236}">
                      <a16:creationId xmlns:a16="http://schemas.microsoft.com/office/drawing/2014/main" id="{AC2C590F-FB3A-E34C-84F2-E71E26A19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358">
                  <a:extLst>
                    <a:ext uri="{FF2B5EF4-FFF2-40B4-BE49-F238E27FC236}">
                      <a16:creationId xmlns:a16="http://schemas.microsoft.com/office/drawing/2014/main" id="{3105096D-6433-2F47-A510-72E4240ACB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359">
                  <a:extLst>
                    <a:ext uri="{FF2B5EF4-FFF2-40B4-BE49-F238E27FC236}">
                      <a16:creationId xmlns:a16="http://schemas.microsoft.com/office/drawing/2014/main" id="{DE88E7B1-B8AA-8B4B-9E6C-70AE20DCD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360">
                  <a:extLst>
                    <a:ext uri="{FF2B5EF4-FFF2-40B4-BE49-F238E27FC236}">
                      <a16:creationId xmlns:a16="http://schemas.microsoft.com/office/drawing/2014/main" id="{00A96D34-040C-8544-9687-CBB8497C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361">
                  <a:extLst>
                    <a:ext uri="{FF2B5EF4-FFF2-40B4-BE49-F238E27FC236}">
                      <a16:creationId xmlns:a16="http://schemas.microsoft.com/office/drawing/2014/main" id="{8DFBBB48-6442-3949-9926-72650A63F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362">
                  <a:extLst>
                    <a:ext uri="{FF2B5EF4-FFF2-40B4-BE49-F238E27FC236}">
                      <a16:creationId xmlns:a16="http://schemas.microsoft.com/office/drawing/2014/main" id="{4587C549-4084-1B4B-8108-E7BC725BA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363">
                  <a:extLst>
                    <a:ext uri="{FF2B5EF4-FFF2-40B4-BE49-F238E27FC236}">
                      <a16:creationId xmlns:a16="http://schemas.microsoft.com/office/drawing/2014/main" id="{4BAE5E09-406E-294E-94E6-9DC60A261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364">
                  <a:extLst>
                    <a:ext uri="{FF2B5EF4-FFF2-40B4-BE49-F238E27FC236}">
                      <a16:creationId xmlns:a16="http://schemas.microsoft.com/office/drawing/2014/main" id="{2F833384-0580-564F-B5F3-896747CBC3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365">
                  <a:extLst>
                    <a:ext uri="{FF2B5EF4-FFF2-40B4-BE49-F238E27FC236}">
                      <a16:creationId xmlns:a16="http://schemas.microsoft.com/office/drawing/2014/main" id="{0426F5C9-F6BF-B74F-A419-8004D666D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366">
                  <a:extLst>
                    <a:ext uri="{FF2B5EF4-FFF2-40B4-BE49-F238E27FC236}">
                      <a16:creationId xmlns:a16="http://schemas.microsoft.com/office/drawing/2014/main" id="{0088F5F4-D7C0-D54B-B0B7-D60314B3D0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367">
                  <a:extLst>
                    <a:ext uri="{FF2B5EF4-FFF2-40B4-BE49-F238E27FC236}">
                      <a16:creationId xmlns:a16="http://schemas.microsoft.com/office/drawing/2014/main" id="{7B929992-BCC5-2347-BCD9-8E59B5DF4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368">
                  <a:extLst>
                    <a:ext uri="{FF2B5EF4-FFF2-40B4-BE49-F238E27FC236}">
                      <a16:creationId xmlns:a16="http://schemas.microsoft.com/office/drawing/2014/main" id="{41DE6458-434A-3742-9341-4D2642239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369">
                  <a:extLst>
                    <a:ext uri="{FF2B5EF4-FFF2-40B4-BE49-F238E27FC236}">
                      <a16:creationId xmlns:a16="http://schemas.microsoft.com/office/drawing/2014/main" id="{FA38A7A4-BC2C-314B-BCB1-B0504E7AF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370">
                  <a:extLst>
                    <a:ext uri="{FF2B5EF4-FFF2-40B4-BE49-F238E27FC236}">
                      <a16:creationId xmlns:a16="http://schemas.microsoft.com/office/drawing/2014/main" id="{03BB484C-6C7E-D44B-B4EF-2AC8A6A554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371">
                  <a:extLst>
                    <a:ext uri="{FF2B5EF4-FFF2-40B4-BE49-F238E27FC236}">
                      <a16:creationId xmlns:a16="http://schemas.microsoft.com/office/drawing/2014/main" id="{721AA56A-98A8-7549-9396-10C6A6884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372">
                  <a:extLst>
                    <a:ext uri="{FF2B5EF4-FFF2-40B4-BE49-F238E27FC236}">
                      <a16:creationId xmlns:a16="http://schemas.microsoft.com/office/drawing/2014/main" id="{3E2FE0BA-4D55-E84D-9151-210EEAE85A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373">
                  <a:extLst>
                    <a:ext uri="{FF2B5EF4-FFF2-40B4-BE49-F238E27FC236}">
                      <a16:creationId xmlns:a16="http://schemas.microsoft.com/office/drawing/2014/main" id="{545B25B8-1507-9643-A47F-263C2D08F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374">
                  <a:extLst>
                    <a:ext uri="{FF2B5EF4-FFF2-40B4-BE49-F238E27FC236}">
                      <a16:creationId xmlns:a16="http://schemas.microsoft.com/office/drawing/2014/main" id="{C1E6531E-0418-0F47-BB3A-33A0F978B7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375">
                  <a:extLst>
                    <a:ext uri="{FF2B5EF4-FFF2-40B4-BE49-F238E27FC236}">
                      <a16:creationId xmlns:a16="http://schemas.microsoft.com/office/drawing/2014/main" id="{EA98D34D-EA7B-3646-AA31-BFF5394D3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376">
                  <a:extLst>
                    <a:ext uri="{FF2B5EF4-FFF2-40B4-BE49-F238E27FC236}">
                      <a16:creationId xmlns:a16="http://schemas.microsoft.com/office/drawing/2014/main" id="{2B29C4EF-45B0-9C46-9F23-D1E680FA8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377">
                  <a:extLst>
                    <a:ext uri="{FF2B5EF4-FFF2-40B4-BE49-F238E27FC236}">
                      <a16:creationId xmlns:a16="http://schemas.microsoft.com/office/drawing/2014/main" id="{8080E7B0-4182-2348-B250-66D77004C6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378">
                  <a:extLst>
                    <a:ext uri="{FF2B5EF4-FFF2-40B4-BE49-F238E27FC236}">
                      <a16:creationId xmlns:a16="http://schemas.microsoft.com/office/drawing/2014/main" id="{CAAF7561-FAB2-F04A-8171-682DBE5578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379">
                  <a:extLst>
                    <a:ext uri="{FF2B5EF4-FFF2-40B4-BE49-F238E27FC236}">
                      <a16:creationId xmlns:a16="http://schemas.microsoft.com/office/drawing/2014/main" id="{53C66D39-C418-2B44-999A-11A1264FDB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380">
                  <a:extLst>
                    <a:ext uri="{FF2B5EF4-FFF2-40B4-BE49-F238E27FC236}">
                      <a16:creationId xmlns:a16="http://schemas.microsoft.com/office/drawing/2014/main" id="{E958007B-55A6-974C-9C47-0E7283813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381">
                  <a:extLst>
                    <a:ext uri="{FF2B5EF4-FFF2-40B4-BE49-F238E27FC236}">
                      <a16:creationId xmlns:a16="http://schemas.microsoft.com/office/drawing/2014/main" id="{A65BE76A-A451-864A-90F0-A8C6DB8E9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382">
                  <a:extLst>
                    <a:ext uri="{FF2B5EF4-FFF2-40B4-BE49-F238E27FC236}">
                      <a16:creationId xmlns:a16="http://schemas.microsoft.com/office/drawing/2014/main" id="{B3D60812-00D0-2944-8DBF-E12939250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383">
                  <a:extLst>
                    <a:ext uri="{FF2B5EF4-FFF2-40B4-BE49-F238E27FC236}">
                      <a16:creationId xmlns:a16="http://schemas.microsoft.com/office/drawing/2014/main" id="{F454954A-4C2A-C641-B4BC-799732566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384">
                  <a:extLst>
                    <a:ext uri="{FF2B5EF4-FFF2-40B4-BE49-F238E27FC236}">
                      <a16:creationId xmlns:a16="http://schemas.microsoft.com/office/drawing/2014/main" id="{AEAA69BD-1488-4D41-8154-F3684FED35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385">
                  <a:extLst>
                    <a:ext uri="{FF2B5EF4-FFF2-40B4-BE49-F238E27FC236}">
                      <a16:creationId xmlns:a16="http://schemas.microsoft.com/office/drawing/2014/main" id="{5EFDDAD1-B471-BE49-85A2-CB6A050C47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386">
                  <a:extLst>
                    <a:ext uri="{FF2B5EF4-FFF2-40B4-BE49-F238E27FC236}">
                      <a16:creationId xmlns:a16="http://schemas.microsoft.com/office/drawing/2014/main" id="{880D5362-CEEA-CA41-A454-1FFF832142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Freeform 387">
                  <a:extLst>
                    <a:ext uri="{FF2B5EF4-FFF2-40B4-BE49-F238E27FC236}">
                      <a16:creationId xmlns:a16="http://schemas.microsoft.com/office/drawing/2014/main" id="{8A41EC66-8564-8B4C-9A12-CBF8AAEADF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388">
                  <a:extLst>
                    <a:ext uri="{FF2B5EF4-FFF2-40B4-BE49-F238E27FC236}">
                      <a16:creationId xmlns:a16="http://schemas.microsoft.com/office/drawing/2014/main" id="{6A93F851-ADA9-234E-8D96-0F50FB2EF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Freeform 389">
                  <a:extLst>
                    <a:ext uri="{FF2B5EF4-FFF2-40B4-BE49-F238E27FC236}">
                      <a16:creationId xmlns:a16="http://schemas.microsoft.com/office/drawing/2014/main" id="{5E05A61B-C024-D846-999C-63821EF704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Freeform 390">
                  <a:extLst>
                    <a:ext uri="{FF2B5EF4-FFF2-40B4-BE49-F238E27FC236}">
                      <a16:creationId xmlns:a16="http://schemas.microsoft.com/office/drawing/2014/main" id="{882A185C-1ADE-6141-8CCE-CD46A184CE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Freeform 391">
                  <a:extLst>
                    <a:ext uri="{FF2B5EF4-FFF2-40B4-BE49-F238E27FC236}">
                      <a16:creationId xmlns:a16="http://schemas.microsoft.com/office/drawing/2014/main" id="{F0EF8D65-2BA0-9E4B-9F1F-C2A6B237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Freeform 392">
                  <a:extLst>
                    <a:ext uri="{FF2B5EF4-FFF2-40B4-BE49-F238E27FC236}">
                      <a16:creationId xmlns:a16="http://schemas.microsoft.com/office/drawing/2014/main" id="{874C5B72-D10B-D542-87D5-6724BBF32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Freeform 393">
                  <a:extLst>
                    <a:ext uri="{FF2B5EF4-FFF2-40B4-BE49-F238E27FC236}">
                      <a16:creationId xmlns:a16="http://schemas.microsoft.com/office/drawing/2014/main" id="{B743983C-404B-4045-A151-619F16849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Freeform 394">
                  <a:extLst>
                    <a:ext uri="{FF2B5EF4-FFF2-40B4-BE49-F238E27FC236}">
                      <a16:creationId xmlns:a16="http://schemas.microsoft.com/office/drawing/2014/main" id="{AB43AEB4-D7EA-5E48-A45F-ECF1538F9A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395">
                  <a:extLst>
                    <a:ext uri="{FF2B5EF4-FFF2-40B4-BE49-F238E27FC236}">
                      <a16:creationId xmlns:a16="http://schemas.microsoft.com/office/drawing/2014/main" id="{962744C2-5EF1-6F4B-B853-A44636C2C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Freeform 396">
                  <a:extLst>
                    <a:ext uri="{FF2B5EF4-FFF2-40B4-BE49-F238E27FC236}">
                      <a16:creationId xmlns:a16="http://schemas.microsoft.com/office/drawing/2014/main" id="{0B835264-66F0-2A40-9154-0A53B7116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397">
                  <a:extLst>
                    <a:ext uri="{FF2B5EF4-FFF2-40B4-BE49-F238E27FC236}">
                      <a16:creationId xmlns:a16="http://schemas.microsoft.com/office/drawing/2014/main" id="{4867B20F-8B91-1A4E-B600-6A0C64FF20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398">
                  <a:extLst>
                    <a:ext uri="{FF2B5EF4-FFF2-40B4-BE49-F238E27FC236}">
                      <a16:creationId xmlns:a16="http://schemas.microsoft.com/office/drawing/2014/main" id="{F1A3BDEB-7BE8-3D48-A015-8B9C12690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Freeform 399">
                  <a:extLst>
                    <a:ext uri="{FF2B5EF4-FFF2-40B4-BE49-F238E27FC236}">
                      <a16:creationId xmlns:a16="http://schemas.microsoft.com/office/drawing/2014/main" id="{754493C1-543E-5743-8B5F-F30E67920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Freeform 400">
                  <a:extLst>
                    <a:ext uri="{FF2B5EF4-FFF2-40B4-BE49-F238E27FC236}">
                      <a16:creationId xmlns:a16="http://schemas.microsoft.com/office/drawing/2014/main" id="{8C9BA898-0042-D74B-A0C1-A4F1985412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Freeform 401">
                  <a:extLst>
                    <a:ext uri="{FF2B5EF4-FFF2-40B4-BE49-F238E27FC236}">
                      <a16:creationId xmlns:a16="http://schemas.microsoft.com/office/drawing/2014/main" id="{1DEDF8F9-9867-894A-ABDA-F25BF0B4BA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Freeform 402">
                  <a:extLst>
                    <a:ext uri="{FF2B5EF4-FFF2-40B4-BE49-F238E27FC236}">
                      <a16:creationId xmlns:a16="http://schemas.microsoft.com/office/drawing/2014/main" id="{5E64CB53-31A6-764C-9821-818758AEF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Freeform 403">
                  <a:extLst>
                    <a:ext uri="{FF2B5EF4-FFF2-40B4-BE49-F238E27FC236}">
                      <a16:creationId xmlns:a16="http://schemas.microsoft.com/office/drawing/2014/main" id="{77AFD130-B155-3D47-91BF-973FCF229D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Freeform 404">
                  <a:extLst>
                    <a:ext uri="{FF2B5EF4-FFF2-40B4-BE49-F238E27FC236}">
                      <a16:creationId xmlns:a16="http://schemas.microsoft.com/office/drawing/2014/main" id="{255543A1-1E23-654F-B021-0221F8B2D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Freeform 405">
                  <a:extLst>
                    <a:ext uri="{FF2B5EF4-FFF2-40B4-BE49-F238E27FC236}">
                      <a16:creationId xmlns:a16="http://schemas.microsoft.com/office/drawing/2014/main" id="{C3BB4802-9B4F-0D4D-B35E-B47BE9BCF1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8" name="Group 607">
                <a:extLst>
                  <a:ext uri="{FF2B5EF4-FFF2-40B4-BE49-F238E27FC236}">
                    <a16:creationId xmlns:a16="http://schemas.microsoft.com/office/drawing/2014/main" id="{263E0871-B0C4-7C4C-829E-F67A9AA49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800" name="Freeform 407">
                  <a:extLst>
                    <a:ext uri="{FF2B5EF4-FFF2-40B4-BE49-F238E27FC236}">
                      <a16:creationId xmlns:a16="http://schemas.microsoft.com/office/drawing/2014/main" id="{E00D85B1-753D-0348-A0F3-1DB39D7F5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" name="Freeform 408">
                  <a:extLst>
                    <a:ext uri="{FF2B5EF4-FFF2-40B4-BE49-F238E27FC236}">
                      <a16:creationId xmlns:a16="http://schemas.microsoft.com/office/drawing/2014/main" id="{DFF429C9-9A2D-E248-9903-4E7FE8F420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" name="Freeform 409">
                  <a:extLst>
                    <a:ext uri="{FF2B5EF4-FFF2-40B4-BE49-F238E27FC236}">
                      <a16:creationId xmlns:a16="http://schemas.microsoft.com/office/drawing/2014/main" id="{36682A81-562B-4840-800D-975968E15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" name="Freeform 410">
                  <a:extLst>
                    <a:ext uri="{FF2B5EF4-FFF2-40B4-BE49-F238E27FC236}">
                      <a16:creationId xmlns:a16="http://schemas.microsoft.com/office/drawing/2014/main" id="{8C82066E-8636-1744-AFF9-169638370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" name="Freeform 411">
                  <a:extLst>
                    <a:ext uri="{FF2B5EF4-FFF2-40B4-BE49-F238E27FC236}">
                      <a16:creationId xmlns:a16="http://schemas.microsoft.com/office/drawing/2014/main" id="{84E9AE8E-0344-DB4A-A41C-4C3AA3B84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" name="Freeform 412">
                  <a:extLst>
                    <a:ext uri="{FF2B5EF4-FFF2-40B4-BE49-F238E27FC236}">
                      <a16:creationId xmlns:a16="http://schemas.microsoft.com/office/drawing/2014/main" id="{2B098E3B-31D6-934B-AF56-0058C6365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" name="Freeform 413">
                  <a:extLst>
                    <a:ext uri="{FF2B5EF4-FFF2-40B4-BE49-F238E27FC236}">
                      <a16:creationId xmlns:a16="http://schemas.microsoft.com/office/drawing/2014/main" id="{D9E39E4A-EC2C-6543-96FD-237A76A99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" name="Freeform 414">
                  <a:extLst>
                    <a:ext uri="{FF2B5EF4-FFF2-40B4-BE49-F238E27FC236}">
                      <a16:creationId xmlns:a16="http://schemas.microsoft.com/office/drawing/2014/main" id="{93554294-ECBA-1341-9AC4-32C598A73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" name="Freeform 415">
                  <a:extLst>
                    <a:ext uri="{FF2B5EF4-FFF2-40B4-BE49-F238E27FC236}">
                      <a16:creationId xmlns:a16="http://schemas.microsoft.com/office/drawing/2014/main" id="{71A79F3D-E850-CC49-9018-A9BE3333D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" name="Freeform 416">
                  <a:extLst>
                    <a:ext uri="{FF2B5EF4-FFF2-40B4-BE49-F238E27FC236}">
                      <a16:creationId xmlns:a16="http://schemas.microsoft.com/office/drawing/2014/main" id="{6EF5DD30-A750-294A-AB02-2751261CC4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" name="Freeform 417">
                  <a:extLst>
                    <a:ext uri="{FF2B5EF4-FFF2-40B4-BE49-F238E27FC236}">
                      <a16:creationId xmlns:a16="http://schemas.microsoft.com/office/drawing/2014/main" id="{1A6BA062-1149-FC4B-BF1A-5CA1440291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" name="Freeform 418">
                  <a:extLst>
                    <a:ext uri="{FF2B5EF4-FFF2-40B4-BE49-F238E27FC236}">
                      <a16:creationId xmlns:a16="http://schemas.microsoft.com/office/drawing/2014/main" id="{CFA429ED-43B8-8141-B8A2-AAAEC1D9B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" name="Freeform 419">
                  <a:extLst>
                    <a:ext uri="{FF2B5EF4-FFF2-40B4-BE49-F238E27FC236}">
                      <a16:creationId xmlns:a16="http://schemas.microsoft.com/office/drawing/2014/main" id="{0822A7D2-F355-A14B-92F9-6ABDABB8A3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" name="Freeform 420">
                  <a:extLst>
                    <a:ext uri="{FF2B5EF4-FFF2-40B4-BE49-F238E27FC236}">
                      <a16:creationId xmlns:a16="http://schemas.microsoft.com/office/drawing/2014/main" id="{580AF525-8D0E-734D-BACF-62C19EE79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" name="Freeform 421">
                  <a:extLst>
                    <a:ext uri="{FF2B5EF4-FFF2-40B4-BE49-F238E27FC236}">
                      <a16:creationId xmlns:a16="http://schemas.microsoft.com/office/drawing/2014/main" id="{9D7F8202-9D09-E24C-8014-825F09047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" name="Freeform 422">
                  <a:extLst>
                    <a:ext uri="{FF2B5EF4-FFF2-40B4-BE49-F238E27FC236}">
                      <a16:creationId xmlns:a16="http://schemas.microsoft.com/office/drawing/2014/main" id="{277DBDED-CBF5-704E-95AF-43286F5CC1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" name="Freeform 423">
                  <a:extLst>
                    <a:ext uri="{FF2B5EF4-FFF2-40B4-BE49-F238E27FC236}">
                      <a16:creationId xmlns:a16="http://schemas.microsoft.com/office/drawing/2014/main" id="{C458E8DF-F92B-7E49-A362-03362D04B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" name="Freeform 424">
                  <a:extLst>
                    <a:ext uri="{FF2B5EF4-FFF2-40B4-BE49-F238E27FC236}">
                      <a16:creationId xmlns:a16="http://schemas.microsoft.com/office/drawing/2014/main" id="{14083140-8955-9E40-A859-4778BBB38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8" name="Freeform 425">
                  <a:extLst>
                    <a:ext uri="{FF2B5EF4-FFF2-40B4-BE49-F238E27FC236}">
                      <a16:creationId xmlns:a16="http://schemas.microsoft.com/office/drawing/2014/main" id="{197438BA-BB96-4848-8CC8-5BA928702C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9" name="Freeform 426">
                  <a:extLst>
                    <a:ext uri="{FF2B5EF4-FFF2-40B4-BE49-F238E27FC236}">
                      <a16:creationId xmlns:a16="http://schemas.microsoft.com/office/drawing/2014/main" id="{380B7F40-E01A-C542-866C-1BB2D12528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0" name="Freeform 427">
                  <a:extLst>
                    <a:ext uri="{FF2B5EF4-FFF2-40B4-BE49-F238E27FC236}">
                      <a16:creationId xmlns:a16="http://schemas.microsoft.com/office/drawing/2014/main" id="{23387804-7E8F-7242-9975-F1747E3D2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1" name="Freeform 428">
                  <a:extLst>
                    <a:ext uri="{FF2B5EF4-FFF2-40B4-BE49-F238E27FC236}">
                      <a16:creationId xmlns:a16="http://schemas.microsoft.com/office/drawing/2014/main" id="{F468EBBB-EC87-604B-8467-D24DAAD8F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2" name="Freeform 429">
                  <a:extLst>
                    <a:ext uri="{FF2B5EF4-FFF2-40B4-BE49-F238E27FC236}">
                      <a16:creationId xmlns:a16="http://schemas.microsoft.com/office/drawing/2014/main" id="{C5216CD5-D7CB-A843-9C5B-B759D561F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3" name="Freeform 430">
                  <a:extLst>
                    <a:ext uri="{FF2B5EF4-FFF2-40B4-BE49-F238E27FC236}">
                      <a16:creationId xmlns:a16="http://schemas.microsoft.com/office/drawing/2014/main" id="{0613020A-5915-A845-89C1-512B83009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4" name="Freeform 431">
                  <a:extLst>
                    <a:ext uri="{FF2B5EF4-FFF2-40B4-BE49-F238E27FC236}">
                      <a16:creationId xmlns:a16="http://schemas.microsoft.com/office/drawing/2014/main" id="{1049B3C8-9F90-F648-A710-B0C6F7D409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5" name="Freeform 432">
                  <a:extLst>
                    <a:ext uri="{FF2B5EF4-FFF2-40B4-BE49-F238E27FC236}">
                      <a16:creationId xmlns:a16="http://schemas.microsoft.com/office/drawing/2014/main" id="{0E866B84-2A09-B049-A8CD-085F91A32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6" name="Freeform 433">
                  <a:extLst>
                    <a:ext uri="{FF2B5EF4-FFF2-40B4-BE49-F238E27FC236}">
                      <a16:creationId xmlns:a16="http://schemas.microsoft.com/office/drawing/2014/main" id="{9BF35384-AB42-014F-AAD1-7A04F264C1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7" name="Freeform 434">
                  <a:extLst>
                    <a:ext uri="{FF2B5EF4-FFF2-40B4-BE49-F238E27FC236}">
                      <a16:creationId xmlns:a16="http://schemas.microsoft.com/office/drawing/2014/main" id="{B8A0A82C-40A7-714F-AA1B-C3C642703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8" name="Freeform 435">
                  <a:extLst>
                    <a:ext uri="{FF2B5EF4-FFF2-40B4-BE49-F238E27FC236}">
                      <a16:creationId xmlns:a16="http://schemas.microsoft.com/office/drawing/2014/main" id="{951D5AF9-4247-C848-879A-FCA05AB64F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436">
                  <a:extLst>
                    <a:ext uri="{FF2B5EF4-FFF2-40B4-BE49-F238E27FC236}">
                      <a16:creationId xmlns:a16="http://schemas.microsoft.com/office/drawing/2014/main" id="{28BF606A-678B-1145-8122-A15167260D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0" name="Freeform 437">
                  <a:extLst>
                    <a:ext uri="{FF2B5EF4-FFF2-40B4-BE49-F238E27FC236}">
                      <a16:creationId xmlns:a16="http://schemas.microsoft.com/office/drawing/2014/main" id="{15100BD4-3028-8845-B4CC-FD1A673FB8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438">
                  <a:extLst>
                    <a:ext uri="{FF2B5EF4-FFF2-40B4-BE49-F238E27FC236}">
                      <a16:creationId xmlns:a16="http://schemas.microsoft.com/office/drawing/2014/main" id="{52197113-3DCB-2E46-B849-322551C96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2" name="Freeform 439">
                  <a:extLst>
                    <a:ext uri="{FF2B5EF4-FFF2-40B4-BE49-F238E27FC236}">
                      <a16:creationId xmlns:a16="http://schemas.microsoft.com/office/drawing/2014/main" id="{2A7E3BD0-045E-A547-9B86-1C39BA7B5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440">
                  <a:extLst>
                    <a:ext uri="{FF2B5EF4-FFF2-40B4-BE49-F238E27FC236}">
                      <a16:creationId xmlns:a16="http://schemas.microsoft.com/office/drawing/2014/main" id="{E7D7A882-A57B-D941-8524-A682D97CF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4" name="Freeform 441">
                  <a:extLst>
                    <a:ext uri="{FF2B5EF4-FFF2-40B4-BE49-F238E27FC236}">
                      <a16:creationId xmlns:a16="http://schemas.microsoft.com/office/drawing/2014/main" id="{F0084CBA-5E93-1045-8A0F-057D1DE868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442">
                  <a:extLst>
                    <a:ext uri="{FF2B5EF4-FFF2-40B4-BE49-F238E27FC236}">
                      <a16:creationId xmlns:a16="http://schemas.microsoft.com/office/drawing/2014/main" id="{CDAE6DEE-A6FE-B045-B7E6-0F3CC52D5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443">
                  <a:extLst>
                    <a:ext uri="{FF2B5EF4-FFF2-40B4-BE49-F238E27FC236}">
                      <a16:creationId xmlns:a16="http://schemas.microsoft.com/office/drawing/2014/main" id="{CF4CC9A6-1856-894D-8977-B705ED6BF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444">
                  <a:extLst>
                    <a:ext uri="{FF2B5EF4-FFF2-40B4-BE49-F238E27FC236}">
                      <a16:creationId xmlns:a16="http://schemas.microsoft.com/office/drawing/2014/main" id="{E9133F99-B9AD-EA49-81A9-5197AD369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445">
                  <a:extLst>
                    <a:ext uri="{FF2B5EF4-FFF2-40B4-BE49-F238E27FC236}">
                      <a16:creationId xmlns:a16="http://schemas.microsoft.com/office/drawing/2014/main" id="{B11E578F-0B8D-D244-BE7E-AC4ECF254E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446">
                  <a:extLst>
                    <a:ext uri="{FF2B5EF4-FFF2-40B4-BE49-F238E27FC236}">
                      <a16:creationId xmlns:a16="http://schemas.microsoft.com/office/drawing/2014/main" id="{307347E8-F38E-7745-BE2C-A26B4F84D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447">
                  <a:extLst>
                    <a:ext uri="{FF2B5EF4-FFF2-40B4-BE49-F238E27FC236}">
                      <a16:creationId xmlns:a16="http://schemas.microsoft.com/office/drawing/2014/main" id="{11A271C0-7892-0748-89B7-949C9B2E0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448">
                  <a:extLst>
                    <a:ext uri="{FF2B5EF4-FFF2-40B4-BE49-F238E27FC236}">
                      <a16:creationId xmlns:a16="http://schemas.microsoft.com/office/drawing/2014/main" id="{FD9F3F41-CE1A-6540-B76A-78121197A2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449">
                  <a:extLst>
                    <a:ext uri="{FF2B5EF4-FFF2-40B4-BE49-F238E27FC236}">
                      <a16:creationId xmlns:a16="http://schemas.microsoft.com/office/drawing/2014/main" id="{1D71BFC0-AE28-4F4D-AD73-6CF30AA92C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3" name="Freeform 450">
                  <a:extLst>
                    <a:ext uri="{FF2B5EF4-FFF2-40B4-BE49-F238E27FC236}">
                      <a16:creationId xmlns:a16="http://schemas.microsoft.com/office/drawing/2014/main" id="{01CCEF35-6588-AF42-86FC-E230303934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51">
                  <a:extLst>
                    <a:ext uri="{FF2B5EF4-FFF2-40B4-BE49-F238E27FC236}">
                      <a16:creationId xmlns:a16="http://schemas.microsoft.com/office/drawing/2014/main" id="{DE147235-FA71-5441-9E31-22ABE5DF3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52">
                  <a:extLst>
                    <a:ext uri="{FF2B5EF4-FFF2-40B4-BE49-F238E27FC236}">
                      <a16:creationId xmlns:a16="http://schemas.microsoft.com/office/drawing/2014/main" id="{45185ED5-C37E-8647-8258-1C8462AF2F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3">
                  <a:extLst>
                    <a:ext uri="{FF2B5EF4-FFF2-40B4-BE49-F238E27FC236}">
                      <a16:creationId xmlns:a16="http://schemas.microsoft.com/office/drawing/2014/main" id="{553C0F02-7C0A-2E4A-9EB1-982048438E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54">
                  <a:extLst>
                    <a:ext uri="{FF2B5EF4-FFF2-40B4-BE49-F238E27FC236}">
                      <a16:creationId xmlns:a16="http://schemas.microsoft.com/office/drawing/2014/main" id="{2FA6B0AA-B595-414A-BF1C-68164D665E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55">
                  <a:extLst>
                    <a:ext uri="{FF2B5EF4-FFF2-40B4-BE49-F238E27FC236}">
                      <a16:creationId xmlns:a16="http://schemas.microsoft.com/office/drawing/2014/main" id="{6626CF29-7B57-AB44-A623-7D39B0AED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56">
                  <a:extLst>
                    <a:ext uri="{FF2B5EF4-FFF2-40B4-BE49-F238E27FC236}">
                      <a16:creationId xmlns:a16="http://schemas.microsoft.com/office/drawing/2014/main" id="{93DDDE47-C88A-C844-AD30-F1C107EE7C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57">
                  <a:extLst>
                    <a:ext uri="{FF2B5EF4-FFF2-40B4-BE49-F238E27FC236}">
                      <a16:creationId xmlns:a16="http://schemas.microsoft.com/office/drawing/2014/main" id="{EC51D9AE-F779-E241-AEF3-2A417F602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1" name="Freeform 458">
                  <a:extLst>
                    <a:ext uri="{FF2B5EF4-FFF2-40B4-BE49-F238E27FC236}">
                      <a16:creationId xmlns:a16="http://schemas.microsoft.com/office/drawing/2014/main" id="{F01C80C2-E132-B24B-A227-DD3D3AF93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459">
                  <a:extLst>
                    <a:ext uri="{FF2B5EF4-FFF2-40B4-BE49-F238E27FC236}">
                      <a16:creationId xmlns:a16="http://schemas.microsoft.com/office/drawing/2014/main" id="{047C1260-1EC2-8F43-965E-D89C5ECF76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460">
                  <a:extLst>
                    <a:ext uri="{FF2B5EF4-FFF2-40B4-BE49-F238E27FC236}">
                      <a16:creationId xmlns:a16="http://schemas.microsoft.com/office/drawing/2014/main" id="{01FE0268-65AF-DA4A-A241-E0F3712A1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461">
                  <a:extLst>
                    <a:ext uri="{FF2B5EF4-FFF2-40B4-BE49-F238E27FC236}">
                      <a16:creationId xmlns:a16="http://schemas.microsoft.com/office/drawing/2014/main" id="{1749A44D-5CA9-544A-AF72-F8C596279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Rectangle 462">
                  <a:extLst>
                    <a:ext uri="{FF2B5EF4-FFF2-40B4-BE49-F238E27FC236}">
                      <a16:creationId xmlns:a16="http://schemas.microsoft.com/office/drawing/2014/main" id="{0C170D07-4C7D-2A40-BCBF-309951E300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Freeform 463">
                  <a:extLst>
                    <a:ext uri="{FF2B5EF4-FFF2-40B4-BE49-F238E27FC236}">
                      <a16:creationId xmlns:a16="http://schemas.microsoft.com/office/drawing/2014/main" id="{5EE34C1D-82E2-6E46-B7D6-7660C87F45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64">
                  <a:extLst>
                    <a:ext uri="{FF2B5EF4-FFF2-40B4-BE49-F238E27FC236}">
                      <a16:creationId xmlns:a16="http://schemas.microsoft.com/office/drawing/2014/main" id="{8A409EF9-3908-1F49-A5D3-F9A2F36439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8" name="Freeform 465">
                  <a:extLst>
                    <a:ext uri="{FF2B5EF4-FFF2-40B4-BE49-F238E27FC236}">
                      <a16:creationId xmlns:a16="http://schemas.microsoft.com/office/drawing/2014/main" id="{DC35149B-2CE5-014A-9DF5-01DCE7408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9" name="Freeform 466">
                  <a:extLst>
                    <a:ext uri="{FF2B5EF4-FFF2-40B4-BE49-F238E27FC236}">
                      <a16:creationId xmlns:a16="http://schemas.microsoft.com/office/drawing/2014/main" id="{7EA7D2B8-FDE3-4C4D-8310-7AC390EF4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0" name="Freeform 467">
                  <a:extLst>
                    <a:ext uri="{FF2B5EF4-FFF2-40B4-BE49-F238E27FC236}">
                      <a16:creationId xmlns:a16="http://schemas.microsoft.com/office/drawing/2014/main" id="{CDCE0F3A-E8DF-C341-A35F-B0B3CEA99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1" name="Freeform 468">
                  <a:extLst>
                    <a:ext uri="{FF2B5EF4-FFF2-40B4-BE49-F238E27FC236}">
                      <a16:creationId xmlns:a16="http://schemas.microsoft.com/office/drawing/2014/main" id="{8C775A8C-BC7A-9748-81BA-7936554EA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2" name="Freeform 469">
                  <a:extLst>
                    <a:ext uri="{FF2B5EF4-FFF2-40B4-BE49-F238E27FC236}">
                      <a16:creationId xmlns:a16="http://schemas.microsoft.com/office/drawing/2014/main" id="{D64F9799-86A0-E244-A085-E61ADD9E0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3" name="Freeform 470">
                  <a:extLst>
                    <a:ext uri="{FF2B5EF4-FFF2-40B4-BE49-F238E27FC236}">
                      <a16:creationId xmlns:a16="http://schemas.microsoft.com/office/drawing/2014/main" id="{B8238DB3-B361-4C46-BF1D-E33B9B87DE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4" name="Freeform 471">
                  <a:extLst>
                    <a:ext uri="{FF2B5EF4-FFF2-40B4-BE49-F238E27FC236}">
                      <a16:creationId xmlns:a16="http://schemas.microsoft.com/office/drawing/2014/main" id="{90F1D8DA-B49E-BF44-B2CC-1F28F99A9A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5" name="Freeform 472">
                  <a:extLst>
                    <a:ext uri="{FF2B5EF4-FFF2-40B4-BE49-F238E27FC236}">
                      <a16:creationId xmlns:a16="http://schemas.microsoft.com/office/drawing/2014/main" id="{FE9AAFB3-7724-F841-95C1-21EAC1D922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473">
                  <a:extLst>
                    <a:ext uri="{FF2B5EF4-FFF2-40B4-BE49-F238E27FC236}">
                      <a16:creationId xmlns:a16="http://schemas.microsoft.com/office/drawing/2014/main" id="{02BBD5E2-6D86-B042-AA44-54B7FC15C3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7" name="Freeform 474">
                  <a:extLst>
                    <a:ext uri="{FF2B5EF4-FFF2-40B4-BE49-F238E27FC236}">
                      <a16:creationId xmlns:a16="http://schemas.microsoft.com/office/drawing/2014/main" id="{2D831DE3-CAAD-1248-9AAD-8084F96D90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475">
                  <a:extLst>
                    <a:ext uri="{FF2B5EF4-FFF2-40B4-BE49-F238E27FC236}">
                      <a16:creationId xmlns:a16="http://schemas.microsoft.com/office/drawing/2014/main" id="{EA020B84-D64A-0E40-85FD-B42435302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9" name="Freeform 476">
                  <a:extLst>
                    <a:ext uri="{FF2B5EF4-FFF2-40B4-BE49-F238E27FC236}">
                      <a16:creationId xmlns:a16="http://schemas.microsoft.com/office/drawing/2014/main" id="{821791F8-29C3-5040-9C26-20EB26A972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477">
                  <a:extLst>
                    <a:ext uri="{FF2B5EF4-FFF2-40B4-BE49-F238E27FC236}">
                      <a16:creationId xmlns:a16="http://schemas.microsoft.com/office/drawing/2014/main" id="{49A18CCA-8EF3-6243-AE02-903EBF0A5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1" name="Freeform 478">
                  <a:extLst>
                    <a:ext uri="{FF2B5EF4-FFF2-40B4-BE49-F238E27FC236}">
                      <a16:creationId xmlns:a16="http://schemas.microsoft.com/office/drawing/2014/main" id="{2D4CB000-3F36-EF4F-BE40-BA8121576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479">
                  <a:extLst>
                    <a:ext uri="{FF2B5EF4-FFF2-40B4-BE49-F238E27FC236}">
                      <a16:creationId xmlns:a16="http://schemas.microsoft.com/office/drawing/2014/main" id="{A1880891-D185-5143-A298-390E5105E0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480">
                  <a:extLst>
                    <a:ext uri="{FF2B5EF4-FFF2-40B4-BE49-F238E27FC236}">
                      <a16:creationId xmlns:a16="http://schemas.microsoft.com/office/drawing/2014/main" id="{A1E0BEDC-D3C3-7A48-A271-08428FA627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481">
                  <a:extLst>
                    <a:ext uri="{FF2B5EF4-FFF2-40B4-BE49-F238E27FC236}">
                      <a16:creationId xmlns:a16="http://schemas.microsoft.com/office/drawing/2014/main" id="{97831B35-ACC5-1144-8F4E-C1FD361C40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482">
                  <a:extLst>
                    <a:ext uri="{FF2B5EF4-FFF2-40B4-BE49-F238E27FC236}">
                      <a16:creationId xmlns:a16="http://schemas.microsoft.com/office/drawing/2014/main" id="{C60047B6-959B-C346-96EB-8B131D67E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483">
                  <a:extLst>
                    <a:ext uri="{FF2B5EF4-FFF2-40B4-BE49-F238E27FC236}">
                      <a16:creationId xmlns:a16="http://schemas.microsoft.com/office/drawing/2014/main" id="{3FE28E92-EE6C-A646-8099-5DAB5224E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7" name="Freeform 484">
                  <a:extLst>
                    <a:ext uri="{FF2B5EF4-FFF2-40B4-BE49-F238E27FC236}">
                      <a16:creationId xmlns:a16="http://schemas.microsoft.com/office/drawing/2014/main" id="{E9E68A72-87FA-5649-94C4-CAE46D8D1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485">
                  <a:extLst>
                    <a:ext uri="{FF2B5EF4-FFF2-40B4-BE49-F238E27FC236}">
                      <a16:creationId xmlns:a16="http://schemas.microsoft.com/office/drawing/2014/main" id="{7BEDD6F1-CA9F-D84F-B9FA-9CE02FC474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486">
                  <a:extLst>
                    <a:ext uri="{FF2B5EF4-FFF2-40B4-BE49-F238E27FC236}">
                      <a16:creationId xmlns:a16="http://schemas.microsoft.com/office/drawing/2014/main" id="{775429BC-75EA-934A-9E85-FBE2D901D2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487">
                  <a:extLst>
                    <a:ext uri="{FF2B5EF4-FFF2-40B4-BE49-F238E27FC236}">
                      <a16:creationId xmlns:a16="http://schemas.microsoft.com/office/drawing/2014/main" id="{41F79AED-5784-294F-B133-85D9E019F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488">
                  <a:extLst>
                    <a:ext uri="{FF2B5EF4-FFF2-40B4-BE49-F238E27FC236}">
                      <a16:creationId xmlns:a16="http://schemas.microsoft.com/office/drawing/2014/main" id="{46D35D7F-143D-AA41-ACA7-8B2F879155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2" name="Freeform 489">
                  <a:extLst>
                    <a:ext uri="{FF2B5EF4-FFF2-40B4-BE49-F238E27FC236}">
                      <a16:creationId xmlns:a16="http://schemas.microsoft.com/office/drawing/2014/main" id="{72D6E092-5350-C74A-90DD-5350A59EE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490">
                  <a:extLst>
                    <a:ext uri="{FF2B5EF4-FFF2-40B4-BE49-F238E27FC236}">
                      <a16:creationId xmlns:a16="http://schemas.microsoft.com/office/drawing/2014/main" id="{6E08B05C-213D-F74A-AEBC-75FE6139A0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491">
                  <a:extLst>
                    <a:ext uri="{FF2B5EF4-FFF2-40B4-BE49-F238E27FC236}">
                      <a16:creationId xmlns:a16="http://schemas.microsoft.com/office/drawing/2014/main" id="{76B5D913-E71F-D749-BA18-D8C9CE535B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492">
                  <a:extLst>
                    <a:ext uri="{FF2B5EF4-FFF2-40B4-BE49-F238E27FC236}">
                      <a16:creationId xmlns:a16="http://schemas.microsoft.com/office/drawing/2014/main" id="{4CBEB5AC-86F1-4F47-9159-5065125F2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493">
                  <a:extLst>
                    <a:ext uri="{FF2B5EF4-FFF2-40B4-BE49-F238E27FC236}">
                      <a16:creationId xmlns:a16="http://schemas.microsoft.com/office/drawing/2014/main" id="{FF8FD8C3-1424-BF4C-B27C-814FCC887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7" name="Freeform 494">
                  <a:extLst>
                    <a:ext uri="{FF2B5EF4-FFF2-40B4-BE49-F238E27FC236}">
                      <a16:creationId xmlns:a16="http://schemas.microsoft.com/office/drawing/2014/main" id="{857C3D96-44B3-A244-90A5-DB36D75C13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8" name="Freeform 495">
                  <a:extLst>
                    <a:ext uri="{FF2B5EF4-FFF2-40B4-BE49-F238E27FC236}">
                      <a16:creationId xmlns:a16="http://schemas.microsoft.com/office/drawing/2014/main" id="{930C681D-ABBE-A940-83C9-641419816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9" name="Freeform 496">
                  <a:extLst>
                    <a:ext uri="{FF2B5EF4-FFF2-40B4-BE49-F238E27FC236}">
                      <a16:creationId xmlns:a16="http://schemas.microsoft.com/office/drawing/2014/main" id="{22404B08-5C2E-E341-9DC5-A03BB2D26F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0" name="Freeform 497">
                  <a:extLst>
                    <a:ext uri="{FF2B5EF4-FFF2-40B4-BE49-F238E27FC236}">
                      <a16:creationId xmlns:a16="http://schemas.microsoft.com/office/drawing/2014/main" id="{0CFF9A06-3B20-1046-8F70-57EC15FF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" name="Freeform 498">
                  <a:extLst>
                    <a:ext uri="{FF2B5EF4-FFF2-40B4-BE49-F238E27FC236}">
                      <a16:creationId xmlns:a16="http://schemas.microsoft.com/office/drawing/2014/main" id="{825E8103-AD48-1B4B-ABBB-8995E6759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2" name="Freeform 499">
                  <a:extLst>
                    <a:ext uri="{FF2B5EF4-FFF2-40B4-BE49-F238E27FC236}">
                      <a16:creationId xmlns:a16="http://schemas.microsoft.com/office/drawing/2014/main" id="{093C5967-A3E6-5640-B21A-E0398CBA72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3" name="Freeform 500">
                  <a:extLst>
                    <a:ext uri="{FF2B5EF4-FFF2-40B4-BE49-F238E27FC236}">
                      <a16:creationId xmlns:a16="http://schemas.microsoft.com/office/drawing/2014/main" id="{6CE6B1C3-E0EA-3045-9226-477D16D027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4" name="Freeform 501">
                  <a:extLst>
                    <a:ext uri="{FF2B5EF4-FFF2-40B4-BE49-F238E27FC236}">
                      <a16:creationId xmlns:a16="http://schemas.microsoft.com/office/drawing/2014/main" id="{C0E1E679-5800-FC42-8BD5-01E2604AB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5" name="Freeform 502">
                  <a:extLst>
                    <a:ext uri="{FF2B5EF4-FFF2-40B4-BE49-F238E27FC236}">
                      <a16:creationId xmlns:a16="http://schemas.microsoft.com/office/drawing/2014/main" id="{E79E66C3-ED37-324B-BA4C-13928C1E95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6" name="Freeform 503">
                  <a:extLst>
                    <a:ext uri="{FF2B5EF4-FFF2-40B4-BE49-F238E27FC236}">
                      <a16:creationId xmlns:a16="http://schemas.microsoft.com/office/drawing/2014/main" id="{12EE32EC-8B39-884C-A31C-FAA6D4FCC4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7" name="Freeform 504">
                  <a:extLst>
                    <a:ext uri="{FF2B5EF4-FFF2-40B4-BE49-F238E27FC236}">
                      <a16:creationId xmlns:a16="http://schemas.microsoft.com/office/drawing/2014/main" id="{E7CA46EA-846E-AD49-ACE9-9EC29D8BD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8" name="Freeform 505">
                  <a:extLst>
                    <a:ext uri="{FF2B5EF4-FFF2-40B4-BE49-F238E27FC236}">
                      <a16:creationId xmlns:a16="http://schemas.microsoft.com/office/drawing/2014/main" id="{43B04F01-1645-B848-ACF0-83A9A9326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9" name="Freeform 506">
                  <a:extLst>
                    <a:ext uri="{FF2B5EF4-FFF2-40B4-BE49-F238E27FC236}">
                      <a16:creationId xmlns:a16="http://schemas.microsoft.com/office/drawing/2014/main" id="{D0821D12-E134-B643-AA06-AFBF024E8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0" name="Freeform 507">
                  <a:extLst>
                    <a:ext uri="{FF2B5EF4-FFF2-40B4-BE49-F238E27FC236}">
                      <a16:creationId xmlns:a16="http://schemas.microsoft.com/office/drawing/2014/main" id="{C4E78002-B391-2C45-AD99-B3D3D0FAFE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1" name="Freeform 508">
                  <a:extLst>
                    <a:ext uri="{FF2B5EF4-FFF2-40B4-BE49-F238E27FC236}">
                      <a16:creationId xmlns:a16="http://schemas.microsoft.com/office/drawing/2014/main" id="{71138141-C50E-FE44-815C-B6DA7C9AA4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2" name="Freeform 509">
                  <a:extLst>
                    <a:ext uri="{FF2B5EF4-FFF2-40B4-BE49-F238E27FC236}">
                      <a16:creationId xmlns:a16="http://schemas.microsoft.com/office/drawing/2014/main" id="{939490AB-5D18-644F-A1FD-0B518C511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3" name="Rectangle 510">
                  <a:extLst>
                    <a:ext uri="{FF2B5EF4-FFF2-40B4-BE49-F238E27FC236}">
                      <a16:creationId xmlns:a16="http://schemas.microsoft.com/office/drawing/2014/main" id="{4F45E0FF-1F66-934C-9600-78A8E2440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4" name="Freeform 511">
                  <a:extLst>
                    <a:ext uri="{FF2B5EF4-FFF2-40B4-BE49-F238E27FC236}">
                      <a16:creationId xmlns:a16="http://schemas.microsoft.com/office/drawing/2014/main" id="{2D8C1133-3363-6942-8DD3-17909C20B3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5" name="Freeform 512">
                  <a:extLst>
                    <a:ext uri="{FF2B5EF4-FFF2-40B4-BE49-F238E27FC236}">
                      <a16:creationId xmlns:a16="http://schemas.microsoft.com/office/drawing/2014/main" id="{57503D91-89BE-B145-911A-2C54FBAE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6" name="Freeform 513">
                  <a:extLst>
                    <a:ext uri="{FF2B5EF4-FFF2-40B4-BE49-F238E27FC236}">
                      <a16:creationId xmlns:a16="http://schemas.microsoft.com/office/drawing/2014/main" id="{04408C2B-0F7B-174E-B133-A33236803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7" name="Freeform 514">
                  <a:extLst>
                    <a:ext uri="{FF2B5EF4-FFF2-40B4-BE49-F238E27FC236}">
                      <a16:creationId xmlns:a16="http://schemas.microsoft.com/office/drawing/2014/main" id="{8EBB0861-3BE7-0443-9AD3-F079E71B6D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8" name="Freeform 515">
                  <a:extLst>
                    <a:ext uri="{FF2B5EF4-FFF2-40B4-BE49-F238E27FC236}">
                      <a16:creationId xmlns:a16="http://schemas.microsoft.com/office/drawing/2014/main" id="{2A837F4A-7CC3-8D46-94BF-E6F26AD69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9" name="Freeform 516">
                  <a:extLst>
                    <a:ext uri="{FF2B5EF4-FFF2-40B4-BE49-F238E27FC236}">
                      <a16:creationId xmlns:a16="http://schemas.microsoft.com/office/drawing/2014/main" id="{55976DCC-F6EC-3146-8F62-635C863EE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0" name="Freeform 517">
                  <a:extLst>
                    <a:ext uri="{FF2B5EF4-FFF2-40B4-BE49-F238E27FC236}">
                      <a16:creationId xmlns:a16="http://schemas.microsoft.com/office/drawing/2014/main" id="{B0FBAF78-F5A6-4D40-95E1-3A3F8A8DA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" name="Freeform 518">
                  <a:extLst>
                    <a:ext uri="{FF2B5EF4-FFF2-40B4-BE49-F238E27FC236}">
                      <a16:creationId xmlns:a16="http://schemas.microsoft.com/office/drawing/2014/main" id="{6701D93E-3104-6242-86AB-42BE64BCD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2" name="Freeform 519">
                  <a:extLst>
                    <a:ext uri="{FF2B5EF4-FFF2-40B4-BE49-F238E27FC236}">
                      <a16:creationId xmlns:a16="http://schemas.microsoft.com/office/drawing/2014/main" id="{B3472119-97BA-404C-B787-6AC1EA6035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3" name="Freeform 520">
                  <a:extLst>
                    <a:ext uri="{FF2B5EF4-FFF2-40B4-BE49-F238E27FC236}">
                      <a16:creationId xmlns:a16="http://schemas.microsoft.com/office/drawing/2014/main" id="{4853CE3F-BFF0-704F-B6E2-75DEC6C483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4" name="Freeform 521">
                  <a:extLst>
                    <a:ext uri="{FF2B5EF4-FFF2-40B4-BE49-F238E27FC236}">
                      <a16:creationId xmlns:a16="http://schemas.microsoft.com/office/drawing/2014/main" id="{4CD8DA4E-F717-4D44-9C7D-1B0BFFB97B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5" name="Freeform 522">
                  <a:extLst>
                    <a:ext uri="{FF2B5EF4-FFF2-40B4-BE49-F238E27FC236}">
                      <a16:creationId xmlns:a16="http://schemas.microsoft.com/office/drawing/2014/main" id="{8E33D9D0-0B12-3F4D-8B04-5821B904A4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6" name="Freeform 523">
                  <a:extLst>
                    <a:ext uri="{FF2B5EF4-FFF2-40B4-BE49-F238E27FC236}">
                      <a16:creationId xmlns:a16="http://schemas.microsoft.com/office/drawing/2014/main" id="{076A11D0-9C99-F74D-BC32-2D38DF4006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7" name="Freeform 524">
                  <a:extLst>
                    <a:ext uri="{FF2B5EF4-FFF2-40B4-BE49-F238E27FC236}">
                      <a16:creationId xmlns:a16="http://schemas.microsoft.com/office/drawing/2014/main" id="{EBAAF3CA-649D-CE4B-99DD-49E18F575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8" name="Freeform 525">
                  <a:extLst>
                    <a:ext uri="{FF2B5EF4-FFF2-40B4-BE49-F238E27FC236}">
                      <a16:creationId xmlns:a16="http://schemas.microsoft.com/office/drawing/2014/main" id="{36DD7E24-CF83-5347-994B-750DEDAF6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9" name="Freeform 526">
                  <a:extLst>
                    <a:ext uri="{FF2B5EF4-FFF2-40B4-BE49-F238E27FC236}">
                      <a16:creationId xmlns:a16="http://schemas.microsoft.com/office/drawing/2014/main" id="{F571B8C7-C1B7-BF4D-ADE5-A27DDA1F5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0" name="Freeform 527">
                  <a:extLst>
                    <a:ext uri="{FF2B5EF4-FFF2-40B4-BE49-F238E27FC236}">
                      <a16:creationId xmlns:a16="http://schemas.microsoft.com/office/drawing/2014/main" id="{C45B3C6C-6CD1-D346-A07F-AEC9192E0B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1" name="Freeform 528">
                  <a:extLst>
                    <a:ext uri="{FF2B5EF4-FFF2-40B4-BE49-F238E27FC236}">
                      <a16:creationId xmlns:a16="http://schemas.microsoft.com/office/drawing/2014/main" id="{24576FEA-247F-7E40-B394-4CA0B9B2C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2" name="Freeform 529">
                  <a:extLst>
                    <a:ext uri="{FF2B5EF4-FFF2-40B4-BE49-F238E27FC236}">
                      <a16:creationId xmlns:a16="http://schemas.microsoft.com/office/drawing/2014/main" id="{64E1B368-544D-1A4D-8EC0-5B0A736E8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3" name="Freeform 530">
                  <a:extLst>
                    <a:ext uri="{FF2B5EF4-FFF2-40B4-BE49-F238E27FC236}">
                      <a16:creationId xmlns:a16="http://schemas.microsoft.com/office/drawing/2014/main" id="{0451AF4B-3B97-BA46-A90D-AC71F737B0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4" name="Freeform 531">
                  <a:extLst>
                    <a:ext uri="{FF2B5EF4-FFF2-40B4-BE49-F238E27FC236}">
                      <a16:creationId xmlns:a16="http://schemas.microsoft.com/office/drawing/2014/main" id="{FCEED6B9-3E01-4A4A-A2C2-65DFE498D6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5" name="Freeform 532">
                  <a:extLst>
                    <a:ext uri="{FF2B5EF4-FFF2-40B4-BE49-F238E27FC236}">
                      <a16:creationId xmlns:a16="http://schemas.microsoft.com/office/drawing/2014/main" id="{E6AAA35E-C3F3-464B-BF63-9E2673A514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6" name="Freeform 533">
                  <a:extLst>
                    <a:ext uri="{FF2B5EF4-FFF2-40B4-BE49-F238E27FC236}">
                      <a16:creationId xmlns:a16="http://schemas.microsoft.com/office/drawing/2014/main" id="{E33B7150-75F0-6540-A0C7-74901ACE6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7" name="Freeform 534">
                  <a:extLst>
                    <a:ext uri="{FF2B5EF4-FFF2-40B4-BE49-F238E27FC236}">
                      <a16:creationId xmlns:a16="http://schemas.microsoft.com/office/drawing/2014/main" id="{5AE6221F-547E-E943-9114-BB4CA55DE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8" name="Freeform 535">
                  <a:extLst>
                    <a:ext uri="{FF2B5EF4-FFF2-40B4-BE49-F238E27FC236}">
                      <a16:creationId xmlns:a16="http://schemas.microsoft.com/office/drawing/2014/main" id="{26C6B921-38F5-B64C-93DB-1A3B5F550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9" name="Freeform 536">
                  <a:extLst>
                    <a:ext uri="{FF2B5EF4-FFF2-40B4-BE49-F238E27FC236}">
                      <a16:creationId xmlns:a16="http://schemas.microsoft.com/office/drawing/2014/main" id="{3761F305-9A7F-D749-A527-7D745F31DE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0" name="Freeform 537">
                  <a:extLst>
                    <a:ext uri="{FF2B5EF4-FFF2-40B4-BE49-F238E27FC236}">
                      <a16:creationId xmlns:a16="http://schemas.microsoft.com/office/drawing/2014/main" id="{93C04926-1E0B-B042-97CF-EFAA114582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1" name="Freeform 538">
                  <a:extLst>
                    <a:ext uri="{FF2B5EF4-FFF2-40B4-BE49-F238E27FC236}">
                      <a16:creationId xmlns:a16="http://schemas.microsoft.com/office/drawing/2014/main" id="{4BB2B9E9-5268-D441-BAAB-D6C061F9A7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2" name="Freeform 539">
                  <a:extLst>
                    <a:ext uri="{FF2B5EF4-FFF2-40B4-BE49-F238E27FC236}">
                      <a16:creationId xmlns:a16="http://schemas.microsoft.com/office/drawing/2014/main" id="{09C9AAE9-929F-3E42-A882-A50BAA37A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3" name="Freeform 540">
                  <a:extLst>
                    <a:ext uri="{FF2B5EF4-FFF2-40B4-BE49-F238E27FC236}">
                      <a16:creationId xmlns:a16="http://schemas.microsoft.com/office/drawing/2014/main" id="{B8A324FB-BCE5-F94E-AEDE-B863AF706E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4" name="Freeform 541">
                  <a:extLst>
                    <a:ext uri="{FF2B5EF4-FFF2-40B4-BE49-F238E27FC236}">
                      <a16:creationId xmlns:a16="http://schemas.microsoft.com/office/drawing/2014/main" id="{80F2E6E4-F04C-C548-8D81-8EA48AB151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5" name="Freeform 542">
                  <a:extLst>
                    <a:ext uri="{FF2B5EF4-FFF2-40B4-BE49-F238E27FC236}">
                      <a16:creationId xmlns:a16="http://schemas.microsoft.com/office/drawing/2014/main" id="{28CE6E5D-8D3D-6C4B-A444-AF0349691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6" name="Freeform 543">
                  <a:extLst>
                    <a:ext uri="{FF2B5EF4-FFF2-40B4-BE49-F238E27FC236}">
                      <a16:creationId xmlns:a16="http://schemas.microsoft.com/office/drawing/2014/main" id="{78B4B7E6-A8D2-E64B-9A0F-BD91448B2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7" name="Freeform 544">
                  <a:extLst>
                    <a:ext uri="{FF2B5EF4-FFF2-40B4-BE49-F238E27FC236}">
                      <a16:creationId xmlns:a16="http://schemas.microsoft.com/office/drawing/2014/main" id="{E1A12424-D36C-1F41-AF0D-66CC40DBDF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8" name="Freeform 545">
                  <a:extLst>
                    <a:ext uri="{FF2B5EF4-FFF2-40B4-BE49-F238E27FC236}">
                      <a16:creationId xmlns:a16="http://schemas.microsoft.com/office/drawing/2014/main" id="{7909A885-028C-7948-BD40-CBC5949B48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9" name="Freeform 546">
                  <a:extLst>
                    <a:ext uri="{FF2B5EF4-FFF2-40B4-BE49-F238E27FC236}">
                      <a16:creationId xmlns:a16="http://schemas.microsoft.com/office/drawing/2014/main" id="{546A146A-2379-2244-B7B1-CB560A22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0" name="Freeform 547">
                  <a:extLst>
                    <a:ext uri="{FF2B5EF4-FFF2-40B4-BE49-F238E27FC236}">
                      <a16:creationId xmlns:a16="http://schemas.microsoft.com/office/drawing/2014/main" id="{1A13FEDA-CBB4-2D4B-B2BC-F6CF365298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1" name="Freeform 548">
                  <a:extLst>
                    <a:ext uri="{FF2B5EF4-FFF2-40B4-BE49-F238E27FC236}">
                      <a16:creationId xmlns:a16="http://schemas.microsoft.com/office/drawing/2014/main" id="{FE0A5560-A6CB-1A4B-8523-8DD1337D2C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2" name="Freeform 549">
                  <a:extLst>
                    <a:ext uri="{FF2B5EF4-FFF2-40B4-BE49-F238E27FC236}">
                      <a16:creationId xmlns:a16="http://schemas.microsoft.com/office/drawing/2014/main" id="{302188C9-6624-2A43-9FDB-B3517D80D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3" name="Freeform 550">
                  <a:extLst>
                    <a:ext uri="{FF2B5EF4-FFF2-40B4-BE49-F238E27FC236}">
                      <a16:creationId xmlns:a16="http://schemas.microsoft.com/office/drawing/2014/main" id="{7C7C69D5-B5B4-1549-9387-21A45633B3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4" name="Freeform 551">
                  <a:extLst>
                    <a:ext uri="{FF2B5EF4-FFF2-40B4-BE49-F238E27FC236}">
                      <a16:creationId xmlns:a16="http://schemas.microsoft.com/office/drawing/2014/main" id="{7C3E2298-B06B-BF47-9A2A-BC2D1CC44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5" name="Freeform 552">
                  <a:extLst>
                    <a:ext uri="{FF2B5EF4-FFF2-40B4-BE49-F238E27FC236}">
                      <a16:creationId xmlns:a16="http://schemas.microsoft.com/office/drawing/2014/main" id="{18DD9B53-C290-2442-A43D-985665079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6" name="Freeform 553">
                  <a:extLst>
                    <a:ext uri="{FF2B5EF4-FFF2-40B4-BE49-F238E27FC236}">
                      <a16:creationId xmlns:a16="http://schemas.microsoft.com/office/drawing/2014/main" id="{E2C436B7-AD87-E74E-8056-E4E757F9D5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7" name="Freeform 554">
                  <a:extLst>
                    <a:ext uri="{FF2B5EF4-FFF2-40B4-BE49-F238E27FC236}">
                      <a16:creationId xmlns:a16="http://schemas.microsoft.com/office/drawing/2014/main" id="{FB4CC385-E602-6B4B-8F96-B9BA0BA71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8" name="Freeform 555">
                  <a:extLst>
                    <a:ext uri="{FF2B5EF4-FFF2-40B4-BE49-F238E27FC236}">
                      <a16:creationId xmlns:a16="http://schemas.microsoft.com/office/drawing/2014/main" id="{A8317A26-A900-4E4F-AD3A-4EAFAD0393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9" name="Freeform 556">
                  <a:extLst>
                    <a:ext uri="{FF2B5EF4-FFF2-40B4-BE49-F238E27FC236}">
                      <a16:creationId xmlns:a16="http://schemas.microsoft.com/office/drawing/2014/main" id="{C83D8FD3-3BC9-604B-90EE-11525D7C5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0" name="Freeform 557">
                  <a:extLst>
                    <a:ext uri="{FF2B5EF4-FFF2-40B4-BE49-F238E27FC236}">
                      <a16:creationId xmlns:a16="http://schemas.microsoft.com/office/drawing/2014/main" id="{CE68B1DA-33AC-BF4B-9989-3F093B0387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1" name="Line 558">
                  <a:extLst>
                    <a:ext uri="{FF2B5EF4-FFF2-40B4-BE49-F238E27FC236}">
                      <a16:creationId xmlns:a16="http://schemas.microsoft.com/office/drawing/2014/main" id="{F7DE77EF-CEFD-D348-8D96-DA4DBD433A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2" name="Line 559">
                  <a:extLst>
                    <a:ext uri="{FF2B5EF4-FFF2-40B4-BE49-F238E27FC236}">
                      <a16:creationId xmlns:a16="http://schemas.microsoft.com/office/drawing/2014/main" id="{84A57C58-3C58-1144-B8A8-B672D46F66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3" name="Freeform 560">
                  <a:extLst>
                    <a:ext uri="{FF2B5EF4-FFF2-40B4-BE49-F238E27FC236}">
                      <a16:creationId xmlns:a16="http://schemas.microsoft.com/office/drawing/2014/main" id="{8EA0D974-413A-774D-AE66-6779DB2DB2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4" name="Freeform 561">
                  <a:extLst>
                    <a:ext uri="{FF2B5EF4-FFF2-40B4-BE49-F238E27FC236}">
                      <a16:creationId xmlns:a16="http://schemas.microsoft.com/office/drawing/2014/main" id="{25B25646-C390-3548-8054-12DDF4651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5" name="Freeform 562">
                  <a:extLst>
                    <a:ext uri="{FF2B5EF4-FFF2-40B4-BE49-F238E27FC236}">
                      <a16:creationId xmlns:a16="http://schemas.microsoft.com/office/drawing/2014/main" id="{B13D1E98-A072-BE47-B7AA-2B274385B1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6" name="Freeform 563">
                  <a:extLst>
                    <a:ext uri="{FF2B5EF4-FFF2-40B4-BE49-F238E27FC236}">
                      <a16:creationId xmlns:a16="http://schemas.microsoft.com/office/drawing/2014/main" id="{505251DB-1577-5E43-835B-91D679383F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7" name="Freeform 564">
                  <a:extLst>
                    <a:ext uri="{FF2B5EF4-FFF2-40B4-BE49-F238E27FC236}">
                      <a16:creationId xmlns:a16="http://schemas.microsoft.com/office/drawing/2014/main" id="{174F519D-FDE8-C541-B76B-495FCFE7E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8" name="Freeform 565">
                  <a:extLst>
                    <a:ext uri="{FF2B5EF4-FFF2-40B4-BE49-F238E27FC236}">
                      <a16:creationId xmlns:a16="http://schemas.microsoft.com/office/drawing/2014/main" id="{61710402-1276-AF46-837C-E271D68FFC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9" name="Freeform 566">
                  <a:extLst>
                    <a:ext uri="{FF2B5EF4-FFF2-40B4-BE49-F238E27FC236}">
                      <a16:creationId xmlns:a16="http://schemas.microsoft.com/office/drawing/2014/main" id="{DE27F9EC-9040-2A47-9D5B-FDA26AD06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0" name="Freeform 567">
                  <a:extLst>
                    <a:ext uri="{FF2B5EF4-FFF2-40B4-BE49-F238E27FC236}">
                      <a16:creationId xmlns:a16="http://schemas.microsoft.com/office/drawing/2014/main" id="{56F98FA3-3FF1-F342-B620-2A1F98BCC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1" name="Freeform 568">
                  <a:extLst>
                    <a:ext uri="{FF2B5EF4-FFF2-40B4-BE49-F238E27FC236}">
                      <a16:creationId xmlns:a16="http://schemas.microsoft.com/office/drawing/2014/main" id="{CCD7FAA8-F510-5D41-BBD1-74E26BCD4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2" name="Freeform 569">
                  <a:extLst>
                    <a:ext uri="{FF2B5EF4-FFF2-40B4-BE49-F238E27FC236}">
                      <a16:creationId xmlns:a16="http://schemas.microsoft.com/office/drawing/2014/main" id="{005D6640-5158-1E40-B79D-3ED45FFE4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3" name="Freeform 570">
                  <a:extLst>
                    <a:ext uri="{FF2B5EF4-FFF2-40B4-BE49-F238E27FC236}">
                      <a16:creationId xmlns:a16="http://schemas.microsoft.com/office/drawing/2014/main" id="{44A1A4C6-3EA1-9A40-A07E-C83C572F3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4" name="Freeform 571">
                  <a:extLst>
                    <a:ext uri="{FF2B5EF4-FFF2-40B4-BE49-F238E27FC236}">
                      <a16:creationId xmlns:a16="http://schemas.microsoft.com/office/drawing/2014/main" id="{A75DFBD3-0029-EA48-A670-71DAAF7D4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5" name="Freeform 572">
                  <a:extLst>
                    <a:ext uri="{FF2B5EF4-FFF2-40B4-BE49-F238E27FC236}">
                      <a16:creationId xmlns:a16="http://schemas.microsoft.com/office/drawing/2014/main" id="{9F461F7C-A03B-B34C-8D9E-5937EBC33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6" name="Freeform 573">
                  <a:extLst>
                    <a:ext uri="{FF2B5EF4-FFF2-40B4-BE49-F238E27FC236}">
                      <a16:creationId xmlns:a16="http://schemas.microsoft.com/office/drawing/2014/main" id="{17E8D7B0-FE1E-D442-BEE2-99BE7A5B8A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7" name="Freeform 574">
                  <a:extLst>
                    <a:ext uri="{FF2B5EF4-FFF2-40B4-BE49-F238E27FC236}">
                      <a16:creationId xmlns:a16="http://schemas.microsoft.com/office/drawing/2014/main" id="{CFBCEAE4-9F8C-D743-9063-9C8BE1D86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8" name="Freeform 575">
                  <a:extLst>
                    <a:ext uri="{FF2B5EF4-FFF2-40B4-BE49-F238E27FC236}">
                      <a16:creationId xmlns:a16="http://schemas.microsoft.com/office/drawing/2014/main" id="{89EDE365-9339-7F4A-BB9C-C24C82F9E9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9" name="Freeform 576">
                  <a:extLst>
                    <a:ext uri="{FF2B5EF4-FFF2-40B4-BE49-F238E27FC236}">
                      <a16:creationId xmlns:a16="http://schemas.microsoft.com/office/drawing/2014/main" id="{303A95A4-FEB4-9D4C-B0B3-3A67FBE38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0" name="Freeform 577">
                  <a:extLst>
                    <a:ext uri="{FF2B5EF4-FFF2-40B4-BE49-F238E27FC236}">
                      <a16:creationId xmlns:a16="http://schemas.microsoft.com/office/drawing/2014/main" id="{08B99DCB-5673-604E-88F2-473FA3B9D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1" name="Freeform 578">
                  <a:extLst>
                    <a:ext uri="{FF2B5EF4-FFF2-40B4-BE49-F238E27FC236}">
                      <a16:creationId xmlns:a16="http://schemas.microsoft.com/office/drawing/2014/main" id="{B22B05B8-92F6-9649-BE55-BB744BFE10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2" name="Freeform 579">
                  <a:extLst>
                    <a:ext uri="{FF2B5EF4-FFF2-40B4-BE49-F238E27FC236}">
                      <a16:creationId xmlns:a16="http://schemas.microsoft.com/office/drawing/2014/main" id="{E8A24043-7539-1C4C-A087-00E47079A0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3" name="Freeform 580">
                  <a:extLst>
                    <a:ext uri="{FF2B5EF4-FFF2-40B4-BE49-F238E27FC236}">
                      <a16:creationId xmlns:a16="http://schemas.microsoft.com/office/drawing/2014/main" id="{D0AFD98E-7CE6-7C48-8788-3B6264E9FD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4" name="Freeform 581">
                  <a:extLst>
                    <a:ext uri="{FF2B5EF4-FFF2-40B4-BE49-F238E27FC236}">
                      <a16:creationId xmlns:a16="http://schemas.microsoft.com/office/drawing/2014/main" id="{74C1786A-2923-E748-8A10-8BF938035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5" name="Freeform 582">
                  <a:extLst>
                    <a:ext uri="{FF2B5EF4-FFF2-40B4-BE49-F238E27FC236}">
                      <a16:creationId xmlns:a16="http://schemas.microsoft.com/office/drawing/2014/main" id="{0844A4BC-8465-D544-89ED-6909D203DF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6" name="Freeform 583">
                  <a:extLst>
                    <a:ext uri="{FF2B5EF4-FFF2-40B4-BE49-F238E27FC236}">
                      <a16:creationId xmlns:a16="http://schemas.microsoft.com/office/drawing/2014/main" id="{450FB84B-E56D-2044-BDD2-B5EA0C8D1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7" name="Freeform 584">
                  <a:extLst>
                    <a:ext uri="{FF2B5EF4-FFF2-40B4-BE49-F238E27FC236}">
                      <a16:creationId xmlns:a16="http://schemas.microsoft.com/office/drawing/2014/main" id="{EBD8AD0A-A921-A640-B7B2-61A4ADBC46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8" name="Freeform 585">
                  <a:extLst>
                    <a:ext uri="{FF2B5EF4-FFF2-40B4-BE49-F238E27FC236}">
                      <a16:creationId xmlns:a16="http://schemas.microsoft.com/office/drawing/2014/main" id="{D3765DBF-15EC-2C48-90B1-FFCF618D2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9" name="Freeform 586">
                  <a:extLst>
                    <a:ext uri="{FF2B5EF4-FFF2-40B4-BE49-F238E27FC236}">
                      <a16:creationId xmlns:a16="http://schemas.microsoft.com/office/drawing/2014/main" id="{78BD3053-FB91-7D47-BF7E-78537403E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0" name="Freeform 587">
                  <a:extLst>
                    <a:ext uri="{FF2B5EF4-FFF2-40B4-BE49-F238E27FC236}">
                      <a16:creationId xmlns:a16="http://schemas.microsoft.com/office/drawing/2014/main" id="{F60ADF22-A8C4-DE4A-AADF-573BC3B7F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1" name="Freeform 588">
                  <a:extLst>
                    <a:ext uri="{FF2B5EF4-FFF2-40B4-BE49-F238E27FC236}">
                      <a16:creationId xmlns:a16="http://schemas.microsoft.com/office/drawing/2014/main" id="{7B2F9BB4-C4D6-6A43-AA65-5A5102BD6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2" name="Freeform 589">
                  <a:extLst>
                    <a:ext uri="{FF2B5EF4-FFF2-40B4-BE49-F238E27FC236}">
                      <a16:creationId xmlns:a16="http://schemas.microsoft.com/office/drawing/2014/main" id="{C507AA69-4451-4B46-8039-E1A408D03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3" name="Freeform 590">
                  <a:extLst>
                    <a:ext uri="{FF2B5EF4-FFF2-40B4-BE49-F238E27FC236}">
                      <a16:creationId xmlns:a16="http://schemas.microsoft.com/office/drawing/2014/main" id="{4B403AAB-B599-5448-8A34-3BE5B4279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4" name="Freeform 591">
                  <a:extLst>
                    <a:ext uri="{FF2B5EF4-FFF2-40B4-BE49-F238E27FC236}">
                      <a16:creationId xmlns:a16="http://schemas.microsoft.com/office/drawing/2014/main" id="{CD2FF3BB-C739-5A4F-90F2-EB63FC780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5" name="Freeform 592">
                  <a:extLst>
                    <a:ext uri="{FF2B5EF4-FFF2-40B4-BE49-F238E27FC236}">
                      <a16:creationId xmlns:a16="http://schemas.microsoft.com/office/drawing/2014/main" id="{966F45AF-09E7-234F-A41C-00AB38D98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6" name="Freeform 593">
                  <a:extLst>
                    <a:ext uri="{FF2B5EF4-FFF2-40B4-BE49-F238E27FC236}">
                      <a16:creationId xmlns:a16="http://schemas.microsoft.com/office/drawing/2014/main" id="{FE16ED30-5445-614B-883E-1851ADC20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7" name="Freeform 594">
                  <a:extLst>
                    <a:ext uri="{FF2B5EF4-FFF2-40B4-BE49-F238E27FC236}">
                      <a16:creationId xmlns:a16="http://schemas.microsoft.com/office/drawing/2014/main" id="{5EA6DFEA-97A1-5744-8028-2E77C983C9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8" name="Freeform 595">
                  <a:extLst>
                    <a:ext uri="{FF2B5EF4-FFF2-40B4-BE49-F238E27FC236}">
                      <a16:creationId xmlns:a16="http://schemas.microsoft.com/office/drawing/2014/main" id="{6B6E190F-1CAF-CE45-B0BD-0BCD38C96A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9" name="Freeform 596">
                  <a:extLst>
                    <a:ext uri="{FF2B5EF4-FFF2-40B4-BE49-F238E27FC236}">
                      <a16:creationId xmlns:a16="http://schemas.microsoft.com/office/drawing/2014/main" id="{815ECE08-C76D-0B4C-B468-65920128F0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0" name="Freeform 597">
                  <a:extLst>
                    <a:ext uri="{FF2B5EF4-FFF2-40B4-BE49-F238E27FC236}">
                      <a16:creationId xmlns:a16="http://schemas.microsoft.com/office/drawing/2014/main" id="{D5C3164E-0E77-F640-B46C-5F092ECB8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1" name="Freeform 598">
                  <a:extLst>
                    <a:ext uri="{FF2B5EF4-FFF2-40B4-BE49-F238E27FC236}">
                      <a16:creationId xmlns:a16="http://schemas.microsoft.com/office/drawing/2014/main" id="{EA1E6C0C-FCA0-834D-963E-3AFE989DFE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2" name="Freeform 599">
                  <a:extLst>
                    <a:ext uri="{FF2B5EF4-FFF2-40B4-BE49-F238E27FC236}">
                      <a16:creationId xmlns:a16="http://schemas.microsoft.com/office/drawing/2014/main" id="{F9E2728E-5B3A-6749-97C1-3C8C77512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3" name="Freeform 600">
                  <a:extLst>
                    <a:ext uri="{FF2B5EF4-FFF2-40B4-BE49-F238E27FC236}">
                      <a16:creationId xmlns:a16="http://schemas.microsoft.com/office/drawing/2014/main" id="{24389144-FAFB-DD4D-BBF8-15F21026F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4" name="Freeform 601">
                  <a:extLst>
                    <a:ext uri="{FF2B5EF4-FFF2-40B4-BE49-F238E27FC236}">
                      <a16:creationId xmlns:a16="http://schemas.microsoft.com/office/drawing/2014/main" id="{66076083-04AC-9640-A406-2B81DA59AC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5" name="Freeform 602">
                  <a:extLst>
                    <a:ext uri="{FF2B5EF4-FFF2-40B4-BE49-F238E27FC236}">
                      <a16:creationId xmlns:a16="http://schemas.microsoft.com/office/drawing/2014/main" id="{B043C0DF-4E6C-5145-B283-E672C23C33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6" name="Freeform 603">
                  <a:extLst>
                    <a:ext uri="{FF2B5EF4-FFF2-40B4-BE49-F238E27FC236}">
                      <a16:creationId xmlns:a16="http://schemas.microsoft.com/office/drawing/2014/main" id="{4CC052E5-C030-3A48-8424-430B4EF14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7" name="Freeform 604">
                  <a:extLst>
                    <a:ext uri="{FF2B5EF4-FFF2-40B4-BE49-F238E27FC236}">
                      <a16:creationId xmlns:a16="http://schemas.microsoft.com/office/drawing/2014/main" id="{4E7FFACF-A5C2-9E41-B44D-CB9798D47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8" name="Freeform 605">
                  <a:extLst>
                    <a:ext uri="{FF2B5EF4-FFF2-40B4-BE49-F238E27FC236}">
                      <a16:creationId xmlns:a16="http://schemas.microsoft.com/office/drawing/2014/main" id="{E5D5F8C0-8A26-5B4B-B972-6506D590E9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9" name="Freeform 606">
                  <a:extLst>
                    <a:ext uri="{FF2B5EF4-FFF2-40B4-BE49-F238E27FC236}">
                      <a16:creationId xmlns:a16="http://schemas.microsoft.com/office/drawing/2014/main" id="{F1937CF8-6646-694E-8855-9CEC5C7C9B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9" name="Group 808">
                <a:extLst>
                  <a:ext uri="{FF2B5EF4-FFF2-40B4-BE49-F238E27FC236}">
                    <a16:creationId xmlns:a16="http://schemas.microsoft.com/office/drawing/2014/main" id="{9772F38C-997F-624D-81D0-030CC798DE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600" name="Freeform 608">
                  <a:extLst>
                    <a:ext uri="{FF2B5EF4-FFF2-40B4-BE49-F238E27FC236}">
                      <a16:creationId xmlns:a16="http://schemas.microsoft.com/office/drawing/2014/main" id="{FAA882A1-9D65-684C-9F59-792E46671E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" name="Freeform 609">
                  <a:extLst>
                    <a:ext uri="{FF2B5EF4-FFF2-40B4-BE49-F238E27FC236}">
                      <a16:creationId xmlns:a16="http://schemas.microsoft.com/office/drawing/2014/main" id="{322DB68A-E31E-994E-8B87-A10AB7AE2C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" name="Freeform 610">
                  <a:extLst>
                    <a:ext uri="{FF2B5EF4-FFF2-40B4-BE49-F238E27FC236}">
                      <a16:creationId xmlns:a16="http://schemas.microsoft.com/office/drawing/2014/main" id="{FABEDDBE-1308-CE4C-943B-4467538B1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" name="Freeform 611">
                  <a:extLst>
                    <a:ext uri="{FF2B5EF4-FFF2-40B4-BE49-F238E27FC236}">
                      <a16:creationId xmlns:a16="http://schemas.microsoft.com/office/drawing/2014/main" id="{B1E44662-8DF6-2744-A0FC-0E94D52B6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" name="Freeform 612">
                  <a:extLst>
                    <a:ext uri="{FF2B5EF4-FFF2-40B4-BE49-F238E27FC236}">
                      <a16:creationId xmlns:a16="http://schemas.microsoft.com/office/drawing/2014/main" id="{91DDA609-01C4-F341-8FD6-BE780828C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" name="Freeform 613">
                  <a:extLst>
                    <a:ext uri="{FF2B5EF4-FFF2-40B4-BE49-F238E27FC236}">
                      <a16:creationId xmlns:a16="http://schemas.microsoft.com/office/drawing/2014/main" id="{9E2F545E-B124-7A45-8FE1-AB94A1269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" name="Freeform 614">
                  <a:extLst>
                    <a:ext uri="{FF2B5EF4-FFF2-40B4-BE49-F238E27FC236}">
                      <a16:creationId xmlns:a16="http://schemas.microsoft.com/office/drawing/2014/main" id="{ECD81F86-4500-F044-A447-247ACAC20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" name="Freeform 615">
                  <a:extLst>
                    <a:ext uri="{FF2B5EF4-FFF2-40B4-BE49-F238E27FC236}">
                      <a16:creationId xmlns:a16="http://schemas.microsoft.com/office/drawing/2014/main" id="{F869B47A-ED93-1844-804E-6B0A43AF57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" name="Freeform 616">
                  <a:extLst>
                    <a:ext uri="{FF2B5EF4-FFF2-40B4-BE49-F238E27FC236}">
                      <a16:creationId xmlns:a16="http://schemas.microsoft.com/office/drawing/2014/main" id="{285D4A9E-2F18-484B-8B80-775338FFF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" name="Freeform 617">
                  <a:extLst>
                    <a:ext uri="{FF2B5EF4-FFF2-40B4-BE49-F238E27FC236}">
                      <a16:creationId xmlns:a16="http://schemas.microsoft.com/office/drawing/2014/main" id="{32C882EB-4050-554F-A16B-002A945A4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" name="Freeform 618">
                  <a:extLst>
                    <a:ext uri="{FF2B5EF4-FFF2-40B4-BE49-F238E27FC236}">
                      <a16:creationId xmlns:a16="http://schemas.microsoft.com/office/drawing/2014/main" id="{6B4DE711-5C2B-2A4C-AF50-148C62158F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" name="Freeform 619">
                  <a:extLst>
                    <a:ext uri="{FF2B5EF4-FFF2-40B4-BE49-F238E27FC236}">
                      <a16:creationId xmlns:a16="http://schemas.microsoft.com/office/drawing/2014/main" id="{0F928950-59A6-8C49-96FA-6F218B3475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" name="Freeform 620">
                  <a:extLst>
                    <a:ext uri="{FF2B5EF4-FFF2-40B4-BE49-F238E27FC236}">
                      <a16:creationId xmlns:a16="http://schemas.microsoft.com/office/drawing/2014/main" id="{D868BEDD-A4B9-E647-8464-41952D376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" name="Freeform 621">
                  <a:extLst>
                    <a:ext uri="{FF2B5EF4-FFF2-40B4-BE49-F238E27FC236}">
                      <a16:creationId xmlns:a16="http://schemas.microsoft.com/office/drawing/2014/main" id="{4C001DCB-66E1-DA4D-A29C-841E28804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" name="Freeform 622">
                  <a:extLst>
                    <a:ext uri="{FF2B5EF4-FFF2-40B4-BE49-F238E27FC236}">
                      <a16:creationId xmlns:a16="http://schemas.microsoft.com/office/drawing/2014/main" id="{0625913A-DCD0-924E-BF84-CC2DF90CBA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" name="Freeform 623">
                  <a:extLst>
                    <a:ext uri="{FF2B5EF4-FFF2-40B4-BE49-F238E27FC236}">
                      <a16:creationId xmlns:a16="http://schemas.microsoft.com/office/drawing/2014/main" id="{0B861E65-C6FE-B34B-8649-E1FB45AB7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" name="Freeform 624">
                  <a:extLst>
                    <a:ext uri="{FF2B5EF4-FFF2-40B4-BE49-F238E27FC236}">
                      <a16:creationId xmlns:a16="http://schemas.microsoft.com/office/drawing/2014/main" id="{065BEF24-B115-E14F-93BE-6EAA8E138A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" name="Rectangle 625">
                  <a:extLst>
                    <a:ext uri="{FF2B5EF4-FFF2-40B4-BE49-F238E27FC236}">
                      <a16:creationId xmlns:a16="http://schemas.microsoft.com/office/drawing/2014/main" id="{477A0CB4-6EA2-F34A-BB2A-7031CCB95E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" name="Freeform 626">
                  <a:extLst>
                    <a:ext uri="{FF2B5EF4-FFF2-40B4-BE49-F238E27FC236}">
                      <a16:creationId xmlns:a16="http://schemas.microsoft.com/office/drawing/2014/main" id="{F0407A3C-CDD5-5A4B-A51D-09FB1E334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" name="Freeform 627">
                  <a:extLst>
                    <a:ext uri="{FF2B5EF4-FFF2-40B4-BE49-F238E27FC236}">
                      <a16:creationId xmlns:a16="http://schemas.microsoft.com/office/drawing/2014/main" id="{AA7ED937-E3F0-4042-95FB-F0CB1ECE2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" name="Freeform 628">
                  <a:extLst>
                    <a:ext uri="{FF2B5EF4-FFF2-40B4-BE49-F238E27FC236}">
                      <a16:creationId xmlns:a16="http://schemas.microsoft.com/office/drawing/2014/main" id="{D2C9FF03-DD81-B541-A0AC-CDD344C6C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" name="Freeform 629">
                  <a:extLst>
                    <a:ext uri="{FF2B5EF4-FFF2-40B4-BE49-F238E27FC236}">
                      <a16:creationId xmlns:a16="http://schemas.microsoft.com/office/drawing/2014/main" id="{F9009AD8-4A71-C644-A81B-AD4354FC86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" name="Freeform 630">
                  <a:extLst>
                    <a:ext uri="{FF2B5EF4-FFF2-40B4-BE49-F238E27FC236}">
                      <a16:creationId xmlns:a16="http://schemas.microsoft.com/office/drawing/2014/main" id="{2A4962F6-CAEA-2643-AE55-BEE459692D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" name="Freeform 631">
                  <a:extLst>
                    <a:ext uri="{FF2B5EF4-FFF2-40B4-BE49-F238E27FC236}">
                      <a16:creationId xmlns:a16="http://schemas.microsoft.com/office/drawing/2014/main" id="{0D198972-AE1F-4841-A6A9-86BC01CCC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" name="Freeform 632">
                  <a:extLst>
                    <a:ext uri="{FF2B5EF4-FFF2-40B4-BE49-F238E27FC236}">
                      <a16:creationId xmlns:a16="http://schemas.microsoft.com/office/drawing/2014/main" id="{A5D63A44-1F49-A642-BABC-F2943F2EAF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" name="Freeform 633">
                  <a:extLst>
                    <a:ext uri="{FF2B5EF4-FFF2-40B4-BE49-F238E27FC236}">
                      <a16:creationId xmlns:a16="http://schemas.microsoft.com/office/drawing/2014/main" id="{217413B2-265E-C04F-BD77-A681458D7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" name="Freeform 634">
                  <a:extLst>
                    <a:ext uri="{FF2B5EF4-FFF2-40B4-BE49-F238E27FC236}">
                      <a16:creationId xmlns:a16="http://schemas.microsoft.com/office/drawing/2014/main" id="{1029B46F-9FBA-414C-A6D9-CCD17FD56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" name="Freeform 635">
                  <a:extLst>
                    <a:ext uri="{FF2B5EF4-FFF2-40B4-BE49-F238E27FC236}">
                      <a16:creationId xmlns:a16="http://schemas.microsoft.com/office/drawing/2014/main" id="{A69767A5-9238-7A4B-AB91-57005308F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" name="Freeform 636">
                  <a:extLst>
                    <a:ext uri="{FF2B5EF4-FFF2-40B4-BE49-F238E27FC236}">
                      <a16:creationId xmlns:a16="http://schemas.microsoft.com/office/drawing/2014/main" id="{26A06C35-9FBF-AA49-98E9-0E9D642828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" name="Freeform 637">
                  <a:extLst>
                    <a:ext uri="{FF2B5EF4-FFF2-40B4-BE49-F238E27FC236}">
                      <a16:creationId xmlns:a16="http://schemas.microsoft.com/office/drawing/2014/main" id="{75CCCDA9-6EDF-1A44-852D-46AF9C560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" name="Freeform 638">
                  <a:extLst>
                    <a:ext uri="{FF2B5EF4-FFF2-40B4-BE49-F238E27FC236}">
                      <a16:creationId xmlns:a16="http://schemas.microsoft.com/office/drawing/2014/main" id="{94D78956-5335-874F-8C3F-DC0B5DB24D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" name="Freeform 639">
                  <a:extLst>
                    <a:ext uri="{FF2B5EF4-FFF2-40B4-BE49-F238E27FC236}">
                      <a16:creationId xmlns:a16="http://schemas.microsoft.com/office/drawing/2014/main" id="{FED01242-3B5B-B94E-A01B-1B09047A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" name="Freeform 640">
                  <a:extLst>
                    <a:ext uri="{FF2B5EF4-FFF2-40B4-BE49-F238E27FC236}">
                      <a16:creationId xmlns:a16="http://schemas.microsoft.com/office/drawing/2014/main" id="{8887A511-B14E-EA49-A490-CB4D33466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" name="Freeform 641">
                  <a:extLst>
                    <a:ext uri="{FF2B5EF4-FFF2-40B4-BE49-F238E27FC236}">
                      <a16:creationId xmlns:a16="http://schemas.microsoft.com/office/drawing/2014/main" id="{96C6C40A-AB0A-B948-B403-3B7669595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" name="Freeform 642">
                  <a:extLst>
                    <a:ext uri="{FF2B5EF4-FFF2-40B4-BE49-F238E27FC236}">
                      <a16:creationId xmlns:a16="http://schemas.microsoft.com/office/drawing/2014/main" id="{FDB2AA8C-7DC4-2249-B717-A245B707E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" name="Freeform 643">
                  <a:extLst>
                    <a:ext uri="{FF2B5EF4-FFF2-40B4-BE49-F238E27FC236}">
                      <a16:creationId xmlns:a16="http://schemas.microsoft.com/office/drawing/2014/main" id="{CE76A424-CF56-D747-8BD8-312083A89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" name="Freeform 644">
                  <a:extLst>
                    <a:ext uri="{FF2B5EF4-FFF2-40B4-BE49-F238E27FC236}">
                      <a16:creationId xmlns:a16="http://schemas.microsoft.com/office/drawing/2014/main" id="{F1ACB98B-71CF-4445-8BBE-83BF37A5F0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" name="Freeform 645">
                  <a:extLst>
                    <a:ext uri="{FF2B5EF4-FFF2-40B4-BE49-F238E27FC236}">
                      <a16:creationId xmlns:a16="http://schemas.microsoft.com/office/drawing/2014/main" id="{5EC62D10-3692-6140-86D1-8C5B34910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" name="Freeform 646">
                  <a:extLst>
                    <a:ext uri="{FF2B5EF4-FFF2-40B4-BE49-F238E27FC236}">
                      <a16:creationId xmlns:a16="http://schemas.microsoft.com/office/drawing/2014/main" id="{BA7552C9-A571-2E45-A01D-20149C90D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" name="Freeform 647">
                  <a:extLst>
                    <a:ext uri="{FF2B5EF4-FFF2-40B4-BE49-F238E27FC236}">
                      <a16:creationId xmlns:a16="http://schemas.microsoft.com/office/drawing/2014/main" id="{5A2D7C6C-72DA-DB4C-BAF8-DAF748629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" name="Freeform 648">
                  <a:extLst>
                    <a:ext uri="{FF2B5EF4-FFF2-40B4-BE49-F238E27FC236}">
                      <a16:creationId xmlns:a16="http://schemas.microsoft.com/office/drawing/2014/main" id="{10950289-13F4-3E4E-8C6B-B2F6250CC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" name="Freeform 649">
                  <a:extLst>
                    <a:ext uri="{FF2B5EF4-FFF2-40B4-BE49-F238E27FC236}">
                      <a16:creationId xmlns:a16="http://schemas.microsoft.com/office/drawing/2014/main" id="{8ECD16A8-2EE9-744C-B08A-4D9F40E21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" name="Freeform 650">
                  <a:extLst>
                    <a:ext uri="{FF2B5EF4-FFF2-40B4-BE49-F238E27FC236}">
                      <a16:creationId xmlns:a16="http://schemas.microsoft.com/office/drawing/2014/main" id="{564A9441-30E0-0445-895B-4DADD08ECF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" name="Freeform 651">
                  <a:extLst>
                    <a:ext uri="{FF2B5EF4-FFF2-40B4-BE49-F238E27FC236}">
                      <a16:creationId xmlns:a16="http://schemas.microsoft.com/office/drawing/2014/main" id="{0A40F6C4-33F3-FD48-8A5C-E0FF7D1FE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" name="Freeform 652">
                  <a:extLst>
                    <a:ext uri="{FF2B5EF4-FFF2-40B4-BE49-F238E27FC236}">
                      <a16:creationId xmlns:a16="http://schemas.microsoft.com/office/drawing/2014/main" id="{25FACD03-BA47-0842-B206-3A38A6E76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" name="Freeform 653">
                  <a:extLst>
                    <a:ext uri="{FF2B5EF4-FFF2-40B4-BE49-F238E27FC236}">
                      <a16:creationId xmlns:a16="http://schemas.microsoft.com/office/drawing/2014/main" id="{C7E9BE9C-F3C6-1E40-8D30-FB1AA74676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" name="Freeform 654">
                  <a:extLst>
                    <a:ext uri="{FF2B5EF4-FFF2-40B4-BE49-F238E27FC236}">
                      <a16:creationId xmlns:a16="http://schemas.microsoft.com/office/drawing/2014/main" id="{DC59D6FF-84BB-3940-829C-4B5A08354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" name="Freeform 655">
                  <a:extLst>
                    <a:ext uri="{FF2B5EF4-FFF2-40B4-BE49-F238E27FC236}">
                      <a16:creationId xmlns:a16="http://schemas.microsoft.com/office/drawing/2014/main" id="{8FBA4C07-C82A-534E-8AC8-944C24DEB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" name="Freeform 656">
                  <a:extLst>
                    <a:ext uri="{FF2B5EF4-FFF2-40B4-BE49-F238E27FC236}">
                      <a16:creationId xmlns:a16="http://schemas.microsoft.com/office/drawing/2014/main" id="{DC7D6A5D-B0A5-944D-A7B3-ECDE2C2149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" name="Freeform 657">
                  <a:extLst>
                    <a:ext uri="{FF2B5EF4-FFF2-40B4-BE49-F238E27FC236}">
                      <a16:creationId xmlns:a16="http://schemas.microsoft.com/office/drawing/2014/main" id="{BA32B0FB-92D4-314B-99FE-BD655D35E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" name="Freeform 658">
                  <a:extLst>
                    <a:ext uri="{FF2B5EF4-FFF2-40B4-BE49-F238E27FC236}">
                      <a16:creationId xmlns:a16="http://schemas.microsoft.com/office/drawing/2014/main" id="{867C4E71-2242-764F-9537-29CE26F6C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" name="Freeform 659">
                  <a:extLst>
                    <a:ext uri="{FF2B5EF4-FFF2-40B4-BE49-F238E27FC236}">
                      <a16:creationId xmlns:a16="http://schemas.microsoft.com/office/drawing/2014/main" id="{5DB514B9-487D-A444-B5E0-4DF28A03D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" name="Freeform 660">
                  <a:extLst>
                    <a:ext uri="{FF2B5EF4-FFF2-40B4-BE49-F238E27FC236}">
                      <a16:creationId xmlns:a16="http://schemas.microsoft.com/office/drawing/2014/main" id="{28715382-2EF7-2A45-AB60-0CBD62912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" name="Freeform 661">
                  <a:extLst>
                    <a:ext uri="{FF2B5EF4-FFF2-40B4-BE49-F238E27FC236}">
                      <a16:creationId xmlns:a16="http://schemas.microsoft.com/office/drawing/2014/main" id="{11027CF4-91B2-0C4E-8ACF-3E4558D71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" name="Freeform 662">
                  <a:extLst>
                    <a:ext uri="{FF2B5EF4-FFF2-40B4-BE49-F238E27FC236}">
                      <a16:creationId xmlns:a16="http://schemas.microsoft.com/office/drawing/2014/main" id="{EABB9DB2-4D88-3D4C-B56A-C0E7A7A44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" name="Freeform 663">
                  <a:extLst>
                    <a:ext uri="{FF2B5EF4-FFF2-40B4-BE49-F238E27FC236}">
                      <a16:creationId xmlns:a16="http://schemas.microsoft.com/office/drawing/2014/main" id="{05A292E8-35ED-9245-AB08-D8F2FB27D9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" name="Freeform 664">
                  <a:extLst>
                    <a:ext uri="{FF2B5EF4-FFF2-40B4-BE49-F238E27FC236}">
                      <a16:creationId xmlns:a16="http://schemas.microsoft.com/office/drawing/2014/main" id="{85AD738E-26F0-264B-A383-88B6694E8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" name="Freeform 665">
                  <a:extLst>
                    <a:ext uri="{FF2B5EF4-FFF2-40B4-BE49-F238E27FC236}">
                      <a16:creationId xmlns:a16="http://schemas.microsoft.com/office/drawing/2014/main" id="{BA44EC8E-021F-644B-8907-F35AC872C8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" name="Freeform 666">
                  <a:extLst>
                    <a:ext uri="{FF2B5EF4-FFF2-40B4-BE49-F238E27FC236}">
                      <a16:creationId xmlns:a16="http://schemas.microsoft.com/office/drawing/2014/main" id="{45A96C4F-840E-7744-BCA2-B0ECF6471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" name="Freeform 667">
                  <a:extLst>
                    <a:ext uri="{FF2B5EF4-FFF2-40B4-BE49-F238E27FC236}">
                      <a16:creationId xmlns:a16="http://schemas.microsoft.com/office/drawing/2014/main" id="{88C7F846-CAD5-4C44-BB65-BB800FC7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" name="Freeform 668">
                  <a:extLst>
                    <a:ext uri="{FF2B5EF4-FFF2-40B4-BE49-F238E27FC236}">
                      <a16:creationId xmlns:a16="http://schemas.microsoft.com/office/drawing/2014/main" id="{0C399674-9B76-1A4B-ACCF-13F8950B0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" name="Freeform 669">
                  <a:extLst>
                    <a:ext uri="{FF2B5EF4-FFF2-40B4-BE49-F238E27FC236}">
                      <a16:creationId xmlns:a16="http://schemas.microsoft.com/office/drawing/2014/main" id="{C8D2F410-7480-B447-B3CC-56F78AA8C0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" name="Freeform 670">
                  <a:extLst>
                    <a:ext uri="{FF2B5EF4-FFF2-40B4-BE49-F238E27FC236}">
                      <a16:creationId xmlns:a16="http://schemas.microsoft.com/office/drawing/2014/main" id="{F8E9721E-CFCE-8D4C-9BAE-AFECCFA6C3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" name="Freeform 671">
                  <a:extLst>
                    <a:ext uri="{FF2B5EF4-FFF2-40B4-BE49-F238E27FC236}">
                      <a16:creationId xmlns:a16="http://schemas.microsoft.com/office/drawing/2014/main" id="{D620426E-CA5C-B14B-92EA-7F09F217FF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" name="Freeform 672">
                  <a:extLst>
                    <a:ext uri="{FF2B5EF4-FFF2-40B4-BE49-F238E27FC236}">
                      <a16:creationId xmlns:a16="http://schemas.microsoft.com/office/drawing/2014/main" id="{B94CED86-2C66-A740-842E-37C776587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" name="Freeform 673">
                  <a:extLst>
                    <a:ext uri="{FF2B5EF4-FFF2-40B4-BE49-F238E27FC236}">
                      <a16:creationId xmlns:a16="http://schemas.microsoft.com/office/drawing/2014/main" id="{F8DD73D0-B217-3748-A77B-50D027654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" name="Freeform 674">
                  <a:extLst>
                    <a:ext uri="{FF2B5EF4-FFF2-40B4-BE49-F238E27FC236}">
                      <a16:creationId xmlns:a16="http://schemas.microsoft.com/office/drawing/2014/main" id="{849CBEC2-DA71-1F4A-BA09-FEE025AA7F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" name="Freeform 675">
                  <a:extLst>
                    <a:ext uri="{FF2B5EF4-FFF2-40B4-BE49-F238E27FC236}">
                      <a16:creationId xmlns:a16="http://schemas.microsoft.com/office/drawing/2014/main" id="{9C441DC3-8DC4-E74C-85C4-600B60029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" name="Freeform 676">
                  <a:extLst>
                    <a:ext uri="{FF2B5EF4-FFF2-40B4-BE49-F238E27FC236}">
                      <a16:creationId xmlns:a16="http://schemas.microsoft.com/office/drawing/2014/main" id="{469F5046-32CC-FE4B-922D-58E9198DD7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Freeform 677">
                  <a:extLst>
                    <a:ext uri="{FF2B5EF4-FFF2-40B4-BE49-F238E27FC236}">
                      <a16:creationId xmlns:a16="http://schemas.microsoft.com/office/drawing/2014/main" id="{D9D305BC-B77B-7C40-89F9-D675CB2C77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" name="Freeform 678">
                  <a:extLst>
                    <a:ext uri="{FF2B5EF4-FFF2-40B4-BE49-F238E27FC236}">
                      <a16:creationId xmlns:a16="http://schemas.microsoft.com/office/drawing/2014/main" id="{33EAF6CD-0FEB-7C4A-A543-14EC8EFF8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" name="Freeform 679">
                  <a:extLst>
                    <a:ext uri="{FF2B5EF4-FFF2-40B4-BE49-F238E27FC236}">
                      <a16:creationId xmlns:a16="http://schemas.microsoft.com/office/drawing/2014/main" id="{2571CF84-97FA-804A-8CE0-B1D32BB3D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" name="Freeform 680">
                  <a:extLst>
                    <a:ext uri="{FF2B5EF4-FFF2-40B4-BE49-F238E27FC236}">
                      <a16:creationId xmlns:a16="http://schemas.microsoft.com/office/drawing/2014/main" id="{B0E712A3-D730-8C4A-B858-28089C263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" name="Freeform 681">
                  <a:extLst>
                    <a:ext uri="{FF2B5EF4-FFF2-40B4-BE49-F238E27FC236}">
                      <a16:creationId xmlns:a16="http://schemas.microsoft.com/office/drawing/2014/main" id="{62D1864C-28D4-144A-9D5B-4DB5F4239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" name="Freeform 682">
                  <a:extLst>
                    <a:ext uri="{FF2B5EF4-FFF2-40B4-BE49-F238E27FC236}">
                      <a16:creationId xmlns:a16="http://schemas.microsoft.com/office/drawing/2014/main" id="{2C86FD3B-33DA-8044-871E-FCFDCEEB4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" name="Freeform 683">
                  <a:extLst>
                    <a:ext uri="{FF2B5EF4-FFF2-40B4-BE49-F238E27FC236}">
                      <a16:creationId xmlns:a16="http://schemas.microsoft.com/office/drawing/2014/main" id="{E54BC194-D365-654A-BE4F-42401EE40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" name="Freeform 684">
                  <a:extLst>
                    <a:ext uri="{FF2B5EF4-FFF2-40B4-BE49-F238E27FC236}">
                      <a16:creationId xmlns:a16="http://schemas.microsoft.com/office/drawing/2014/main" id="{930AB4D7-E867-B947-ADE7-DDDB44A2E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" name="Freeform 685">
                  <a:extLst>
                    <a:ext uri="{FF2B5EF4-FFF2-40B4-BE49-F238E27FC236}">
                      <a16:creationId xmlns:a16="http://schemas.microsoft.com/office/drawing/2014/main" id="{7CC06457-FBB1-1040-A264-8B3F2DEBB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" name="Freeform 686">
                  <a:extLst>
                    <a:ext uri="{FF2B5EF4-FFF2-40B4-BE49-F238E27FC236}">
                      <a16:creationId xmlns:a16="http://schemas.microsoft.com/office/drawing/2014/main" id="{54EFB4B6-B06F-104C-AA2A-CB583D8505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" name="Freeform 687">
                  <a:extLst>
                    <a:ext uri="{FF2B5EF4-FFF2-40B4-BE49-F238E27FC236}">
                      <a16:creationId xmlns:a16="http://schemas.microsoft.com/office/drawing/2014/main" id="{7C7B91C5-CA88-1044-AAD0-D7DF4AE01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Freeform 688">
                  <a:extLst>
                    <a:ext uri="{FF2B5EF4-FFF2-40B4-BE49-F238E27FC236}">
                      <a16:creationId xmlns:a16="http://schemas.microsoft.com/office/drawing/2014/main" id="{976390B2-A2EA-6B47-BF92-9D705C989E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" name="Freeform 689">
                  <a:extLst>
                    <a:ext uri="{FF2B5EF4-FFF2-40B4-BE49-F238E27FC236}">
                      <a16:creationId xmlns:a16="http://schemas.microsoft.com/office/drawing/2014/main" id="{2ADFE75F-C177-7944-B8B2-474D8DB25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" name="Freeform 690">
                  <a:extLst>
                    <a:ext uri="{FF2B5EF4-FFF2-40B4-BE49-F238E27FC236}">
                      <a16:creationId xmlns:a16="http://schemas.microsoft.com/office/drawing/2014/main" id="{0E62B743-AC72-A146-837F-F5E31BCF39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" name="Freeform 691">
                  <a:extLst>
                    <a:ext uri="{FF2B5EF4-FFF2-40B4-BE49-F238E27FC236}">
                      <a16:creationId xmlns:a16="http://schemas.microsoft.com/office/drawing/2014/main" id="{905150D9-C4B1-E848-820A-B0A26334E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" name="Freeform 692">
                  <a:extLst>
                    <a:ext uri="{FF2B5EF4-FFF2-40B4-BE49-F238E27FC236}">
                      <a16:creationId xmlns:a16="http://schemas.microsoft.com/office/drawing/2014/main" id="{2240470B-2D86-0A48-9D5B-60765AAE63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" name="Freeform 693">
                  <a:extLst>
                    <a:ext uri="{FF2B5EF4-FFF2-40B4-BE49-F238E27FC236}">
                      <a16:creationId xmlns:a16="http://schemas.microsoft.com/office/drawing/2014/main" id="{DB8CF3D9-DAD4-3047-B705-1BBE47BD1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" name="Freeform 694">
                  <a:extLst>
                    <a:ext uri="{FF2B5EF4-FFF2-40B4-BE49-F238E27FC236}">
                      <a16:creationId xmlns:a16="http://schemas.microsoft.com/office/drawing/2014/main" id="{4596AAF8-01A4-4E42-A4FF-753DC4D8A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" name="Freeform 695">
                  <a:extLst>
                    <a:ext uri="{FF2B5EF4-FFF2-40B4-BE49-F238E27FC236}">
                      <a16:creationId xmlns:a16="http://schemas.microsoft.com/office/drawing/2014/main" id="{4C0C1085-2334-1A44-8689-6637785088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" name="Freeform 696">
                  <a:extLst>
                    <a:ext uri="{FF2B5EF4-FFF2-40B4-BE49-F238E27FC236}">
                      <a16:creationId xmlns:a16="http://schemas.microsoft.com/office/drawing/2014/main" id="{876BB75C-AF92-6540-A47C-4C86D0F54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" name="Freeform 697">
                  <a:extLst>
                    <a:ext uri="{FF2B5EF4-FFF2-40B4-BE49-F238E27FC236}">
                      <a16:creationId xmlns:a16="http://schemas.microsoft.com/office/drawing/2014/main" id="{88B51C13-0BEC-024D-9EFD-606F0812F3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" name="Freeform 698">
                  <a:extLst>
                    <a:ext uri="{FF2B5EF4-FFF2-40B4-BE49-F238E27FC236}">
                      <a16:creationId xmlns:a16="http://schemas.microsoft.com/office/drawing/2014/main" id="{2B445053-AAE2-0048-821D-E88271908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" name="Freeform 699">
                  <a:extLst>
                    <a:ext uri="{FF2B5EF4-FFF2-40B4-BE49-F238E27FC236}">
                      <a16:creationId xmlns:a16="http://schemas.microsoft.com/office/drawing/2014/main" id="{7ED97CBD-D7FA-4A4F-B2F9-15BFD265E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" name="Freeform 700">
                  <a:extLst>
                    <a:ext uri="{FF2B5EF4-FFF2-40B4-BE49-F238E27FC236}">
                      <a16:creationId xmlns:a16="http://schemas.microsoft.com/office/drawing/2014/main" id="{50643EFF-2315-7D41-BFFF-BF654B6DFC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" name="Freeform 701">
                  <a:extLst>
                    <a:ext uri="{FF2B5EF4-FFF2-40B4-BE49-F238E27FC236}">
                      <a16:creationId xmlns:a16="http://schemas.microsoft.com/office/drawing/2014/main" id="{B52F66CB-66DA-C24F-A997-981436D0F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" name="Freeform 702">
                  <a:extLst>
                    <a:ext uri="{FF2B5EF4-FFF2-40B4-BE49-F238E27FC236}">
                      <a16:creationId xmlns:a16="http://schemas.microsoft.com/office/drawing/2014/main" id="{339BA303-ED02-C644-9613-FAB6146C6C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" name="Freeform 703">
                  <a:extLst>
                    <a:ext uri="{FF2B5EF4-FFF2-40B4-BE49-F238E27FC236}">
                      <a16:creationId xmlns:a16="http://schemas.microsoft.com/office/drawing/2014/main" id="{609532D3-CC18-6047-8CEA-D64EA362A7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" name="Freeform 704">
                  <a:extLst>
                    <a:ext uri="{FF2B5EF4-FFF2-40B4-BE49-F238E27FC236}">
                      <a16:creationId xmlns:a16="http://schemas.microsoft.com/office/drawing/2014/main" id="{ABDB77FA-5E07-724D-BC51-DD51C76B9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Freeform 705">
                  <a:extLst>
                    <a:ext uri="{FF2B5EF4-FFF2-40B4-BE49-F238E27FC236}">
                      <a16:creationId xmlns:a16="http://schemas.microsoft.com/office/drawing/2014/main" id="{67428583-B695-6341-98F8-2E227C422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Freeform 706">
                  <a:extLst>
                    <a:ext uri="{FF2B5EF4-FFF2-40B4-BE49-F238E27FC236}">
                      <a16:creationId xmlns:a16="http://schemas.microsoft.com/office/drawing/2014/main" id="{C4D71306-04AD-E447-9F34-607E3D7A8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" name="Freeform 707">
                  <a:extLst>
                    <a:ext uri="{FF2B5EF4-FFF2-40B4-BE49-F238E27FC236}">
                      <a16:creationId xmlns:a16="http://schemas.microsoft.com/office/drawing/2014/main" id="{2FA9288E-547B-5343-9F1C-5E09732C8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" name="Freeform 708">
                  <a:extLst>
                    <a:ext uri="{FF2B5EF4-FFF2-40B4-BE49-F238E27FC236}">
                      <a16:creationId xmlns:a16="http://schemas.microsoft.com/office/drawing/2014/main" id="{E8CF823F-A4FE-894F-B1F9-1D43275A1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" name="Freeform 709">
                  <a:extLst>
                    <a:ext uri="{FF2B5EF4-FFF2-40B4-BE49-F238E27FC236}">
                      <a16:creationId xmlns:a16="http://schemas.microsoft.com/office/drawing/2014/main" id="{706467AD-334A-274F-8842-BDB5D65FA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" name="Freeform 710">
                  <a:extLst>
                    <a:ext uri="{FF2B5EF4-FFF2-40B4-BE49-F238E27FC236}">
                      <a16:creationId xmlns:a16="http://schemas.microsoft.com/office/drawing/2014/main" id="{71C42B0F-E018-8B49-A88A-D1E82FC8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" name="Freeform 711">
                  <a:extLst>
                    <a:ext uri="{FF2B5EF4-FFF2-40B4-BE49-F238E27FC236}">
                      <a16:creationId xmlns:a16="http://schemas.microsoft.com/office/drawing/2014/main" id="{28B01B49-267A-9B46-BE43-8255F1ABE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" name="Freeform 712">
                  <a:extLst>
                    <a:ext uri="{FF2B5EF4-FFF2-40B4-BE49-F238E27FC236}">
                      <a16:creationId xmlns:a16="http://schemas.microsoft.com/office/drawing/2014/main" id="{AA7173CF-75B8-8847-A9AF-61A9AB4747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" name="Freeform 713">
                  <a:extLst>
                    <a:ext uri="{FF2B5EF4-FFF2-40B4-BE49-F238E27FC236}">
                      <a16:creationId xmlns:a16="http://schemas.microsoft.com/office/drawing/2014/main" id="{EA6C098D-1A8C-6747-99A2-E78AE923DE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" name="Freeform 714">
                  <a:extLst>
                    <a:ext uri="{FF2B5EF4-FFF2-40B4-BE49-F238E27FC236}">
                      <a16:creationId xmlns:a16="http://schemas.microsoft.com/office/drawing/2014/main" id="{A4D24BE5-AEC2-2A49-8350-9086C5FB9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Freeform 715">
                  <a:extLst>
                    <a:ext uri="{FF2B5EF4-FFF2-40B4-BE49-F238E27FC236}">
                      <a16:creationId xmlns:a16="http://schemas.microsoft.com/office/drawing/2014/main" id="{49A840D1-14AB-984F-9A6B-6CAE89A4C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" name="Freeform 716">
                  <a:extLst>
                    <a:ext uri="{FF2B5EF4-FFF2-40B4-BE49-F238E27FC236}">
                      <a16:creationId xmlns:a16="http://schemas.microsoft.com/office/drawing/2014/main" id="{0F89856D-DD9B-0B41-AD3C-E6166AA2A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Freeform 717">
                  <a:extLst>
                    <a:ext uri="{FF2B5EF4-FFF2-40B4-BE49-F238E27FC236}">
                      <a16:creationId xmlns:a16="http://schemas.microsoft.com/office/drawing/2014/main" id="{85E9D1EC-4191-DB46-BE81-A0D797F14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" name="Freeform 718">
                  <a:extLst>
                    <a:ext uri="{FF2B5EF4-FFF2-40B4-BE49-F238E27FC236}">
                      <a16:creationId xmlns:a16="http://schemas.microsoft.com/office/drawing/2014/main" id="{3E39DC0C-825A-6A44-8891-756AEE0A4B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" name="Freeform 719">
                  <a:extLst>
                    <a:ext uri="{FF2B5EF4-FFF2-40B4-BE49-F238E27FC236}">
                      <a16:creationId xmlns:a16="http://schemas.microsoft.com/office/drawing/2014/main" id="{382CFFDB-FB48-E848-A3BD-85636AF50D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" name="Freeform 720">
                  <a:extLst>
                    <a:ext uri="{FF2B5EF4-FFF2-40B4-BE49-F238E27FC236}">
                      <a16:creationId xmlns:a16="http://schemas.microsoft.com/office/drawing/2014/main" id="{D986BB64-28B9-324B-9EAD-04ED42FC6C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" name="Freeform 721">
                  <a:extLst>
                    <a:ext uri="{FF2B5EF4-FFF2-40B4-BE49-F238E27FC236}">
                      <a16:creationId xmlns:a16="http://schemas.microsoft.com/office/drawing/2014/main" id="{659B96FB-EE65-7A41-977B-460C122FB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" name="Freeform 722">
                  <a:extLst>
                    <a:ext uri="{FF2B5EF4-FFF2-40B4-BE49-F238E27FC236}">
                      <a16:creationId xmlns:a16="http://schemas.microsoft.com/office/drawing/2014/main" id="{76912796-5765-AE4C-B9F2-640F218AC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" name="Freeform 723">
                  <a:extLst>
                    <a:ext uri="{FF2B5EF4-FFF2-40B4-BE49-F238E27FC236}">
                      <a16:creationId xmlns:a16="http://schemas.microsoft.com/office/drawing/2014/main" id="{8F025BA2-785A-CC4E-91F0-D1D27A3E3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" name="Freeform 724">
                  <a:extLst>
                    <a:ext uri="{FF2B5EF4-FFF2-40B4-BE49-F238E27FC236}">
                      <a16:creationId xmlns:a16="http://schemas.microsoft.com/office/drawing/2014/main" id="{C1CAF7C9-2F1C-3848-B21D-EBC0DD283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" name="Freeform 725">
                  <a:extLst>
                    <a:ext uri="{FF2B5EF4-FFF2-40B4-BE49-F238E27FC236}">
                      <a16:creationId xmlns:a16="http://schemas.microsoft.com/office/drawing/2014/main" id="{AD88E4EC-B140-4D47-ADDF-6D3DB2CB0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" name="Freeform 726">
                  <a:extLst>
                    <a:ext uri="{FF2B5EF4-FFF2-40B4-BE49-F238E27FC236}">
                      <a16:creationId xmlns:a16="http://schemas.microsoft.com/office/drawing/2014/main" id="{79A0DEED-9030-A24B-A020-9A3FDAF2E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" name="Freeform 727">
                  <a:extLst>
                    <a:ext uri="{FF2B5EF4-FFF2-40B4-BE49-F238E27FC236}">
                      <a16:creationId xmlns:a16="http://schemas.microsoft.com/office/drawing/2014/main" id="{E53474AA-DFCC-6448-B1D3-963C7A9358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" name="Freeform 728">
                  <a:extLst>
                    <a:ext uri="{FF2B5EF4-FFF2-40B4-BE49-F238E27FC236}">
                      <a16:creationId xmlns:a16="http://schemas.microsoft.com/office/drawing/2014/main" id="{DE24DCB2-B2FF-9F4C-8831-40C1DAF78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" name="Freeform 729">
                  <a:extLst>
                    <a:ext uri="{FF2B5EF4-FFF2-40B4-BE49-F238E27FC236}">
                      <a16:creationId xmlns:a16="http://schemas.microsoft.com/office/drawing/2014/main" id="{9E6AD307-B3C5-3E4A-A7CA-76984A8E9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" name="Freeform 730">
                  <a:extLst>
                    <a:ext uri="{FF2B5EF4-FFF2-40B4-BE49-F238E27FC236}">
                      <a16:creationId xmlns:a16="http://schemas.microsoft.com/office/drawing/2014/main" id="{527D2266-A5EA-5648-B310-1C27D0030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" name="Freeform 731">
                  <a:extLst>
                    <a:ext uri="{FF2B5EF4-FFF2-40B4-BE49-F238E27FC236}">
                      <a16:creationId xmlns:a16="http://schemas.microsoft.com/office/drawing/2014/main" id="{8E6EA1A4-2388-B14B-8FE2-28B24BB304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" name="Freeform 732">
                  <a:extLst>
                    <a:ext uri="{FF2B5EF4-FFF2-40B4-BE49-F238E27FC236}">
                      <a16:creationId xmlns:a16="http://schemas.microsoft.com/office/drawing/2014/main" id="{EB40874E-9132-0946-A65D-81ADE18247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" name="Freeform 733">
                  <a:extLst>
                    <a:ext uri="{FF2B5EF4-FFF2-40B4-BE49-F238E27FC236}">
                      <a16:creationId xmlns:a16="http://schemas.microsoft.com/office/drawing/2014/main" id="{8C4B39F6-1FBD-2245-AC96-C857FE5BC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" name="Freeform 734">
                  <a:extLst>
                    <a:ext uri="{FF2B5EF4-FFF2-40B4-BE49-F238E27FC236}">
                      <a16:creationId xmlns:a16="http://schemas.microsoft.com/office/drawing/2014/main" id="{039D3FC3-E921-6F4A-AADA-9D68243DE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" name="Freeform 735">
                  <a:extLst>
                    <a:ext uri="{FF2B5EF4-FFF2-40B4-BE49-F238E27FC236}">
                      <a16:creationId xmlns:a16="http://schemas.microsoft.com/office/drawing/2014/main" id="{F394BCC3-FD9D-E94E-8F3C-07E014885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" name="Freeform 736">
                  <a:extLst>
                    <a:ext uri="{FF2B5EF4-FFF2-40B4-BE49-F238E27FC236}">
                      <a16:creationId xmlns:a16="http://schemas.microsoft.com/office/drawing/2014/main" id="{C5E8F2A4-EF22-F94F-8591-0DB3CBD7A7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" name="Freeform 737">
                  <a:extLst>
                    <a:ext uri="{FF2B5EF4-FFF2-40B4-BE49-F238E27FC236}">
                      <a16:creationId xmlns:a16="http://schemas.microsoft.com/office/drawing/2014/main" id="{8D5C9CB3-ECD9-AE4A-A07F-D8668838C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" name="Freeform 738">
                  <a:extLst>
                    <a:ext uri="{FF2B5EF4-FFF2-40B4-BE49-F238E27FC236}">
                      <a16:creationId xmlns:a16="http://schemas.microsoft.com/office/drawing/2014/main" id="{AA58AD74-3951-854D-9112-C1B7099ACB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" name="Freeform 739">
                  <a:extLst>
                    <a:ext uri="{FF2B5EF4-FFF2-40B4-BE49-F238E27FC236}">
                      <a16:creationId xmlns:a16="http://schemas.microsoft.com/office/drawing/2014/main" id="{3160993D-EBBC-CE4D-8ED7-F5AE27443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" name="Freeform 740">
                  <a:extLst>
                    <a:ext uri="{FF2B5EF4-FFF2-40B4-BE49-F238E27FC236}">
                      <a16:creationId xmlns:a16="http://schemas.microsoft.com/office/drawing/2014/main" id="{E75307F6-1B1C-7644-B0E9-19B14FD3A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" name="Freeform 741">
                  <a:extLst>
                    <a:ext uri="{FF2B5EF4-FFF2-40B4-BE49-F238E27FC236}">
                      <a16:creationId xmlns:a16="http://schemas.microsoft.com/office/drawing/2014/main" id="{9A260DE0-5E5B-BD4E-BEB1-A6F8F7FFDD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" name="Freeform 742">
                  <a:extLst>
                    <a:ext uri="{FF2B5EF4-FFF2-40B4-BE49-F238E27FC236}">
                      <a16:creationId xmlns:a16="http://schemas.microsoft.com/office/drawing/2014/main" id="{FAD0C833-5FDF-DB44-AECE-5C922626B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" name="Freeform 743">
                  <a:extLst>
                    <a:ext uri="{FF2B5EF4-FFF2-40B4-BE49-F238E27FC236}">
                      <a16:creationId xmlns:a16="http://schemas.microsoft.com/office/drawing/2014/main" id="{0B005444-B5E8-9044-BD14-7DBCC8D96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" name="Freeform 744">
                  <a:extLst>
                    <a:ext uri="{FF2B5EF4-FFF2-40B4-BE49-F238E27FC236}">
                      <a16:creationId xmlns:a16="http://schemas.microsoft.com/office/drawing/2014/main" id="{BD342276-6450-9E4D-879E-8145638FDD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" name="Freeform 745">
                  <a:extLst>
                    <a:ext uri="{FF2B5EF4-FFF2-40B4-BE49-F238E27FC236}">
                      <a16:creationId xmlns:a16="http://schemas.microsoft.com/office/drawing/2014/main" id="{C270CF71-460E-BE49-B4FE-363A2D134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" name="Freeform 746">
                  <a:extLst>
                    <a:ext uri="{FF2B5EF4-FFF2-40B4-BE49-F238E27FC236}">
                      <a16:creationId xmlns:a16="http://schemas.microsoft.com/office/drawing/2014/main" id="{F8937610-ADA9-9244-9F82-FE9EAC136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" name="Freeform 747">
                  <a:extLst>
                    <a:ext uri="{FF2B5EF4-FFF2-40B4-BE49-F238E27FC236}">
                      <a16:creationId xmlns:a16="http://schemas.microsoft.com/office/drawing/2014/main" id="{A8760E78-7EC4-9343-BACD-B4F9BBBBF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" name="Freeform 748">
                  <a:extLst>
                    <a:ext uri="{FF2B5EF4-FFF2-40B4-BE49-F238E27FC236}">
                      <a16:creationId xmlns:a16="http://schemas.microsoft.com/office/drawing/2014/main" id="{261B279B-6BD2-1140-8D81-87ABEA025D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" name="Freeform 749">
                  <a:extLst>
                    <a:ext uri="{FF2B5EF4-FFF2-40B4-BE49-F238E27FC236}">
                      <a16:creationId xmlns:a16="http://schemas.microsoft.com/office/drawing/2014/main" id="{6AB5E9B5-6CCC-9E47-8D6D-46E277AA6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" name="Freeform 750">
                  <a:extLst>
                    <a:ext uri="{FF2B5EF4-FFF2-40B4-BE49-F238E27FC236}">
                      <a16:creationId xmlns:a16="http://schemas.microsoft.com/office/drawing/2014/main" id="{6EED55D0-17B8-D148-9304-3E42A7F691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" name="Freeform 751">
                  <a:extLst>
                    <a:ext uri="{FF2B5EF4-FFF2-40B4-BE49-F238E27FC236}">
                      <a16:creationId xmlns:a16="http://schemas.microsoft.com/office/drawing/2014/main" id="{918965DB-F6AC-F142-B33C-D30BADEA6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" name="Freeform 752">
                  <a:extLst>
                    <a:ext uri="{FF2B5EF4-FFF2-40B4-BE49-F238E27FC236}">
                      <a16:creationId xmlns:a16="http://schemas.microsoft.com/office/drawing/2014/main" id="{D1210C93-13F0-0E4B-9E56-25B04777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" name="Freeform 753">
                  <a:extLst>
                    <a:ext uri="{FF2B5EF4-FFF2-40B4-BE49-F238E27FC236}">
                      <a16:creationId xmlns:a16="http://schemas.microsoft.com/office/drawing/2014/main" id="{3648CCC2-3A08-3248-9355-F584F1D1DC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" name="Freeform 754">
                  <a:extLst>
                    <a:ext uri="{FF2B5EF4-FFF2-40B4-BE49-F238E27FC236}">
                      <a16:creationId xmlns:a16="http://schemas.microsoft.com/office/drawing/2014/main" id="{661F034E-6F9A-5147-AC35-76BAD99EA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" name="Freeform 755">
                  <a:extLst>
                    <a:ext uri="{FF2B5EF4-FFF2-40B4-BE49-F238E27FC236}">
                      <a16:creationId xmlns:a16="http://schemas.microsoft.com/office/drawing/2014/main" id="{0CC438EA-B0A3-8B4F-A8B5-3BC0C3D76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" name="Freeform 756">
                  <a:extLst>
                    <a:ext uri="{FF2B5EF4-FFF2-40B4-BE49-F238E27FC236}">
                      <a16:creationId xmlns:a16="http://schemas.microsoft.com/office/drawing/2014/main" id="{E884926A-5DB9-0244-94A2-BEEED435E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" name="Freeform 757">
                  <a:extLst>
                    <a:ext uri="{FF2B5EF4-FFF2-40B4-BE49-F238E27FC236}">
                      <a16:creationId xmlns:a16="http://schemas.microsoft.com/office/drawing/2014/main" id="{10D84934-5928-8B42-A4FC-C3E1DA3D3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" name="Freeform 758">
                  <a:extLst>
                    <a:ext uri="{FF2B5EF4-FFF2-40B4-BE49-F238E27FC236}">
                      <a16:creationId xmlns:a16="http://schemas.microsoft.com/office/drawing/2014/main" id="{81B2E873-EE67-9346-8038-E0A98A4D76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" name="Freeform 759">
                  <a:extLst>
                    <a:ext uri="{FF2B5EF4-FFF2-40B4-BE49-F238E27FC236}">
                      <a16:creationId xmlns:a16="http://schemas.microsoft.com/office/drawing/2014/main" id="{433A848B-9B1E-6540-B2D3-978D62FED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Freeform 760">
                  <a:extLst>
                    <a:ext uri="{FF2B5EF4-FFF2-40B4-BE49-F238E27FC236}">
                      <a16:creationId xmlns:a16="http://schemas.microsoft.com/office/drawing/2014/main" id="{B55CD646-F0D6-4B4E-8C06-6A9FBE81E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Freeform 761">
                  <a:extLst>
                    <a:ext uri="{FF2B5EF4-FFF2-40B4-BE49-F238E27FC236}">
                      <a16:creationId xmlns:a16="http://schemas.microsoft.com/office/drawing/2014/main" id="{D8C6ECB1-3A25-5340-9557-C95617493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" name="Freeform 762">
                  <a:extLst>
                    <a:ext uri="{FF2B5EF4-FFF2-40B4-BE49-F238E27FC236}">
                      <a16:creationId xmlns:a16="http://schemas.microsoft.com/office/drawing/2014/main" id="{5FEE173D-41B8-0A49-A54A-443EB45B6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" name="Freeform 763">
                  <a:extLst>
                    <a:ext uri="{FF2B5EF4-FFF2-40B4-BE49-F238E27FC236}">
                      <a16:creationId xmlns:a16="http://schemas.microsoft.com/office/drawing/2014/main" id="{09B541A5-EBB2-3D47-A25A-1376637023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" name="Freeform 764">
                  <a:extLst>
                    <a:ext uri="{FF2B5EF4-FFF2-40B4-BE49-F238E27FC236}">
                      <a16:creationId xmlns:a16="http://schemas.microsoft.com/office/drawing/2014/main" id="{43FE4FC0-F7C9-4143-A2D0-4FA21F228B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" name="Freeform 765">
                  <a:extLst>
                    <a:ext uri="{FF2B5EF4-FFF2-40B4-BE49-F238E27FC236}">
                      <a16:creationId xmlns:a16="http://schemas.microsoft.com/office/drawing/2014/main" id="{8297B809-2B54-9A40-B1E8-1559DC96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" name="Freeform 766">
                  <a:extLst>
                    <a:ext uri="{FF2B5EF4-FFF2-40B4-BE49-F238E27FC236}">
                      <a16:creationId xmlns:a16="http://schemas.microsoft.com/office/drawing/2014/main" id="{4A565CE7-3FE2-1446-B0F1-567A5028C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" name="Freeform 767">
                  <a:extLst>
                    <a:ext uri="{FF2B5EF4-FFF2-40B4-BE49-F238E27FC236}">
                      <a16:creationId xmlns:a16="http://schemas.microsoft.com/office/drawing/2014/main" id="{2B4D5C9B-DB63-F24E-A163-A706497F8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" name="Freeform 768">
                  <a:extLst>
                    <a:ext uri="{FF2B5EF4-FFF2-40B4-BE49-F238E27FC236}">
                      <a16:creationId xmlns:a16="http://schemas.microsoft.com/office/drawing/2014/main" id="{2AAAA6D0-F8A9-E04B-8BCE-8D2C4061A2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" name="Freeform 769">
                  <a:extLst>
                    <a:ext uri="{FF2B5EF4-FFF2-40B4-BE49-F238E27FC236}">
                      <a16:creationId xmlns:a16="http://schemas.microsoft.com/office/drawing/2014/main" id="{933F0099-BC71-CB43-B20B-755741A0EF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" name="Freeform 770">
                  <a:extLst>
                    <a:ext uri="{FF2B5EF4-FFF2-40B4-BE49-F238E27FC236}">
                      <a16:creationId xmlns:a16="http://schemas.microsoft.com/office/drawing/2014/main" id="{046AFE78-F776-5740-9CE1-22B925341A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" name="Freeform 771">
                  <a:extLst>
                    <a:ext uri="{FF2B5EF4-FFF2-40B4-BE49-F238E27FC236}">
                      <a16:creationId xmlns:a16="http://schemas.microsoft.com/office/drawing/2014/main" id="{F6EF6712-F7F9-0A44-A6B4-640E11F569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" name="Freeform 772">
                  <a:extLst>
                    <a:ext uri="{FF2B5EF4-FFF2-40B4-BE49-F238E27FC236}">
                      <a16:creationId xmlns:a16="http://schemas.microsoft.com/office/drawing/2014/main" id="{2FD74EA4-1885-9343-9723-74D34BADA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" name="Freeform 773">
                  <a:extLst>
                    <a:ext uri="{FF2B5EF4-FFF2-40B4-BE49-F238E27FC236}">
                      <a16:creationId xmlns:a16="http://schemas.microsoft.com/office/drawing/2014/main" id="{41642243-2A8F-4140-9697-5CCB0008AC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" name="Freeform 774">
                  <a:extLst>
                    <a:ext uri="{FF2B5EF4-FFF2-40B4-BE49-F238E27FC236}">
                      <a16:creationId xmlns:a16="http://schemas.microsoft.com/office/drawing/2014/main" id="{DE770164-3623-634E-9BFF-5CACF7B82A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" name="Freeform 775">
                  <a:extLst>
                    <a:ext uri="{FF2B5EF4-FFF2-40B4-BE49-F238E27FC236}">
                      <a16:creationId xmlns:a16="http://schemas.microsoft.com/office/drawing/2014/main" id="{0219BD06-2D0C-EF42-8611-2E1B99162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" name="Freeform 776">
                  <a:extLst>
                    <a:ext uri="{FF2B5EF4-FFF2-40B4-BE49-F238E27FC236}">
                      <a16:creationId xmlns:a16="http://schemas.microsoft.com/office/drawing/2014/main" id="{F1F8A417-99FB-3547-97D8-F8FFC0C34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" name="Freeform 777">
                  <a:extLst>
                    <a:ext uri="{FF2B5EF4-FFF2-40B4-BE49-F238E27FC236}">
                      <a16:creationId xmlns:a16="http://schemas.microsoft.com/office/drawing/2014/main" id="{DD327205-0982-7B4B-9773-B5F1A55AE6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" name="Freeform 778">
                  <a:extLst>
                    <a:ext uri="{FF2B5EF4-FFF2-40B4-BE49-F238E27FC236}">
                      <a16:creationId xmlns:a16="http://schemas.microsoft.com/office/drawing/2014/main" id="{3CCA35DB-EFFD-BA4B-9BA7-2ACD4BC77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" name="Freeform 779">
                  <a:extLst>
                    <a:ext uri="{FF2B5EF4-FFF2-40B4-BE49-F238E27FC236}">
                      <a16:creationId xmlns:a16="http://schemas.microsoft.com/office/drawing/2014/main" id="{85CAF671-9CD4-5A46-98E0-EE6C96D50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" name="Freeform 780">
                  <a:extLst>
                    <a:ext uri="{FF2B5EF4-FFF2-40B4-BE49-F238E27FC236}">
                      <a16:creationId xmlns:a16="http://schemas.microsoft.com/office/drawing/2014/main" id="{CC2F3A12-701E-4C45-8D3E-BE7D40960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" name="Freeform 781">
                  <a:extLst>
                    <a:ext uri="{FF2B5EF4-FFF2-40B4-BE49-F238E27FC236}">
                      <a16:creationId xmlns:a16="http://schemas.microsoft.com/office/drawing/2014/main" id="{C7A97B1D-2F12-FA4F-ABF5-3A6041785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" name="Freeform 782">
                  <a:extLst>
                    <a:ext uri="{FF2B5EF4-FFF2-40B4-BE49-F238E27FC236}">
                      <a16:creationId xmlns:a16="http://schemas.microsoft.com/office/drawing/2014/main" id="{DE483EDE-2F8F-6B4E-A92C-38CE93DEC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" name="Freeform 783">
                  <a:extLst>
                    <a:ext uri="{FF2B5EF4-FFF2-40B4-BE49-F238E27FC236}">
                      <a16:creationId xmlns:a16="http://schemas.microsoft.com/office/drawing/2014/main" id="{C3E17C33-C577-2043-B959-D3B16CD54E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" name="Freeform 784">
                  <a:extLst>
                    <a:ext uri="{FF2B5EF4-FFF2-40B4-BE49-F238E27FC236}">
                      <a16:creationId xmlns:a16="http://schemas.microsoft.com/office/drawing/2014/main" id="{3C5EB85B-5100-F749-A740-9F3D3C000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" name="Freeform 785">
                  <a:extLst>
                    <a:ext uri="{FF2B5EF4-FFF2-40B4-BE49-F238E27FC236}">
                      <a16:creationId xmlns:a16="http://schemas.microsoft.com/office/drawing/2014/main" id="{4063EDEB-CC7D-7641-99AE-B7991A145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" name="Freeform 786">
                  <a:extLst>
                    <a:ext uri="{FF2B5EF4-FFF2-40B4-BE49-F238E27FC236}">
                      <a16:creationId xmlns:a16="http://schemas.microsoft.com/office/drawing/2014/main" id="{9CE08111-28D7-9843-B258-A301A3A055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" name="Freeform 787">
                  <a:extLst>
                    <a:ext uri="{FF2B5EF4-FFF2-40B4-BE49-F238E27FC236}">
                      <a16:creationId xmlns:a16="http://schemas.microsoft.com/office/drawing/2014/main" id="{A5732506-DFFF-DE45-8896-9D5C70215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" name="Freeform 788">
                  <a:extLst>
                    <a:ext uri="{FF2B5EF4-FFF2-40B4-BE49-F238E27FC236}">
                      <a16:creationId xmlns:a16="http://schemas.microsoft.com/office/drawing/2014/main" id="{822105A7-B33D-C84A-AB7B-64BB778E3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" name="Freeform 789">
                  <a:extLst>
                    <a:ext uri="{FF2B5EF4-FFF2-40B4-BE49-F238E27FC236}">
                      <a16:creationId xmlns:a16="http://schemas.microsoft.com/office/drawing/2014/main" id="{18C1955C-8B41-E740-8A59-451D498FC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" name="Freeform 790">
                  <a:extLst>
                    <a:ext uri="{FF2B5EF4-FFF2-40B4-BE49-F238E27FC236}">
                      <a16:creationId xmlns:a16="http://schemas.microsoft.com/office/drawing/2014/main" id="{C2182549-509C-DC41-9A54-2FB75C43E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" name="Freeform 791">
                  <a:extLst>
                    <a:ext uri="{FF2B5EF4-FFF2-40B4-BE49-F238E27FC236}">
                      <a16:creationId xmlns:a16="http://schemas.microsoft.com/office/drawing/2014/main" id="{338BCE55-047A-DF48-B660-C13E234A1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" name="Freeform 792">
                  <a:extLst>
                    <a:ext uri="{FF2B5EF4-FFF2-40B4-BE49-F238E27FC236}">
                      <a16:creationId xmlns:a16="http://schemas.microsoft.com/office/drawing/2014/main" id="{B299262B-B871-514C-9C79-0256F942E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" name="Freeform 793">
                  <a:extLst>
                    <a:ext uri="{FF2B5EF4-FFF2-40B4-BE49-F238E27FC236}">
                      <a16:creationId xmlns:a16="http://schemas.microsoft.com/office/drawing/2014/main" id="{88EBDDAE-D8B6-E740-ACAF-7E51EEEFD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" name="Freeform 794">
                  <a:extLst>
                    <a:ext uri="{FF2B5EF4-FFF2-40B4-BE49-F238E27FC236}">
                      <a16:creationId xmlns:a16="http://schemas.microsoft.com/office/drawing/2014/main" id="{7E4B9C97-9847-C542-9827-596C98F4E4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" name="Freeform 795">
                  <a:extLst>
                    <a:ext uri="{FF2B5EF4-FFF2-40B4-BE49-F238E27FC236}">
                      <a16:creationId xmlns:a16="http://schemas.microsoft.com/office/drawing/2014/main" id="{DF65FB15-699F-2F4F-B80F-EC388A574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" name="Freeform 796">
                  <a:extLst>
                    <a:ext uri="{FF2B5EF4-FFF2-40B4-BE49-F238E27FC236}">
                      <a16:creationId xmlns:a16="http://schemas.microsoft.com/office/drawing/2014/main" id="{69EF7232-078E-1742-AAAC-EF043F380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" name="Freeform 797">
                  <a:extLst>
                    <a:ext uri="{FF2B5EF4-FFF2-40B4-BE49-F238E27FC236}">
                      <a16:creationId xmlns:a16="http://schemas.microsoft.com/office/drawing/2014/main" id="{623755CE-0E10-8A47-A707-AF88E6BD8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" name="Freeform 798">
                  <a:extLst>
                    <a:ext uri="{FF2B5EF4-FFF2-40B4-BE49-F238E27FC236}">
                      <a16:creationId xmlns:a16="http://schemas.microsoft.com/office/drawing/2014/main" id="{91B9A273-29E5-0F42-B0C4-EDB11599D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" name="Freeform 799">
                  <a:extLst>
                    <a:ext uri="{FF2B5EF4-FFF2-40B4-BE49-F238E27FC236}">
                      <a16:creationId xmlns:a16="http://schemas.microsoft.com/office/drawing/2014/main" id="{16FCCA91-E909-A54D-B665-D406D29153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" name="Freeform 800">
                  <a:extLst>
                    <a:ext uri="{FF2B5EF4-FFF2-40B4-BE49-F238E27FC236}">
                      <a16:creationId xmlns:a16="http://schemas.microsoft.com/office/drawing/2014/main" id="{68461C1F-C7F5-E144-93A3-D162D01D4D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" name="Freeform 801">
                  <a:extLst>
                    <a:ext uri="{FF2B5EF4-FFF2-40B4-BE49-F238E27FC236}">
                      <a16:creationId xmlns:a16="http://schemas.microsoft.com/office/drawing/2014/main" id="{51778D79-058C-A34C-BB4C-3EA04D608F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" name="Freeform 802">
                  <a:extLst>
                    <a:ext uri="{FF2B5EF4-FFF2-40B4-BE49-F238E27FC236}">
                      <a16:creationId xmlns:a16="http://schemas.microsoft.com/office/drawing/2014/main" id="{098F796A-69E8-0345-AC4E-81CD5200B5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" name="Freeform 803">
                  <a:extLst>
                    <a:ext uri="{FF2B5EF4-FFF2-40B4-BE49-F238E27FC236}">
                      <a16:creationId xmlns:a16="http://schemas.microsoft.com/office/drawing/2014/main" id="{5F9F30EB-9A81-7641-9165-1EAAA8CB5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" name="Freeform 804">
                  <a:extLst>
                    <a:ext uri="{FF2B5EF4-FFF2-40B4-BE49-F238E27FC236}">
                      <a16:creationId xmlns:a16="http://schemas.microsoft.com/office/drawing/2014/main" id="{0D94E1F8-8ABD-AD46-B89E-8A779222CD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" name="Freeform 805">
                  <a:extLst>
                    <a:ext uri="{FF2B5EF4-FFF2-40B4-BE49-F238E27FC236}">
                      <a16:creationId xmlns:a16="http://schemas.microsoft.com/office/drawing/2014/main" id="{9188AD0E-9212-B849-8B74-F30D28B857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" name="Freeform 806">
                  <a:extLst>
                    <a:ext uri="{FF2B5EF4-FFF2-40B4-BE49-F238E27FC236}">
                      <a16:creationId xmlns:a16="http://schemas.microsoft.com/office/drawing/2014/main" id="{2C877FC4-1311-4747-9D53-4F7D4CC3B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" name="Freeform 807">
                  <a:extLst>
                    <a:ext uri="{FF2B5EF4-FFF2-40B4-BE49-F238E27FC236}">
                      <a16:creationId xmlns:a16="http://schemas.microsoft.com/office/drawing/2014/main" id="{334CAD8F-F65C-744E-B8AC-6B993A333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0" name="Group 1009">
                <a:extLst>
                  <a:ext uri="{FF2B5EF4-FFF2-40B4-BE49-F238E27FC236}">
                    <a16:creationId xmlns:a16="http://schemas.microsoft.com/office/drawing/2014/main" id="{ABBD4961-19D3-7941-ABB4-086D2FF387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400" name="Freeform 809">
                  <a:extLst>
                    <a:ext uri="{FF2B5EF4-FFF2-40B4-BE49-F238E27FC236}">
                      <a16:creationId xmlns:a16="http://schemas.microsoft.com/office/drawing/2014/main" id="{2415C3D8-3A8D-0946-936C-407E56B3C2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810">
                  <a:extLst>
                    <a:ext uri="{FF2B5EF4-FFF2-40B4-BE49-F238E27FC236}">
                      <a16:creationId xmlns:a16="http://schemas.microsoft.com/office/drawing/2014/main" id="{ED132871-B682-7B43-9965-18D8F55FA1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811">
                  <a:extLst>
                    <a:ext uri="{FF2B5EF4-FFF2-40B4-BE49-F238E27FC236}">
                      <a16:creationId xmlns:a16="http://schemas.microsoft.com/office/drawing/2014/main" id="{D227FCC8-6064-5D4E-8133-9ED5AB6DB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812">
                  <a:extLst>
                    <a:ext uri="{FF2B5EF4-FFF2-40B4-BE49-F238E27FC236}">
                      <a16:creationId xmlns:a16="http://schemas.microsoft.com/office/drawing/2014/main" id="{5BC6D5C1-8800-8547-8619-5EBEDC59FE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813">
                  <a:extLst>
                    <a:ext uri="{FF2B5EF4-FFF2-40B4-BE49-F238E27FC236}">
                      <a16:creationId xmlns:a16="http://schemas.microsoft.com/office/drawing/2014/main" id="{3F3C627C-DD38-0F45-B1CB-4F0919F222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814">
                  <a:extLst>
                    <a:ext uri="{FF2B5EF4-FFF2-40B4-BE49-F238E27FC236}">
                      <a16:creationId xmlns:a16="http://schemas.microsoft.com/office/drawing/2014/main" id="{45BC7CBC-9909-D34C-88A1-818797CF7F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815">
                  <a:extLst>
                    <a:ext uri="{FF2B5EF4-FFF2-40B4-BE49-F238E27FC236}">
                      <a16:creationId xmlns:a16="http://schemas.microsoft.com/office/drawing/2014/main" id="{AE4ADE58-0252-3540-9A5E-73A6D7BA2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816">
                  <a:extLst>
                    <a:ext uri="{FF2B5EF4-FFF2-40B4-BE49-F238E27FC236}">
                      <a16:creationId xmlns:a16="http://schemas.microsoft.com/office/drawing/2014/main" id="{458CB1E3-E3E1-5E4F-BD84-856E6E96F7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817">
                  <a:extLst>
                    <a:ext uri="{FF2B5EF4-FFF2-40B4-BE49-F238E27FC236}">
                      <a16:creationId xmlns:a16="http://schemas.microsoft.com/office/drawing/2014/main" id="{DF48F3B3-BA05-CD4C-BBDA-E55F80E902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818">
                  <a:extLst>
                    <a:ext uri="{FF2B5EF4-FFF2-40B4-BE49-F238E27FC236}">
                      <a16:creationId xmlns:a16="http://schemas.microsoft.com/office/drawing/2014/main" id="{5E915F52-0B73-BD4D-A511-CEED83584A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819">
                  <a:extLst>
                    <a:ext uri="{FF2B5EF4-FFF2-40B4-BE49-F238E27FC236}">
                      <a16:creationId xmlns:a16="http://schemas.microsoft.com/office/drawing/2014/main" id="{C903F0BE-4048-EC49-B0C2-D9F92A2390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820">
                  <a:extLst>
                    <a:ext uri="{FF2B5EF4-FFF2-40B4-BE49-F238E27FC236}">
                      <a16:creationId xmlns:a16="http://schemas.microsoft.com/office/drawing/2014/main" id="{586B953F-86DF-CE44-8C95-F8FF04725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821">
                  <a:extLst>
                    <a:ext uri="{FF2B5EF4-FFF2-40B4-BE49-F238E27FC236}">
                      <a16:creationId xmlns:a16="http://schemas.microsoft.com/office/drawing/2014/main" id="{AEB43E54-BA57-DB46-863F-934E278BF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822">
                  <a:extLst>
                    <a:ext uri="{FF2B5EF4-FFF2-40B4-BE49-F238E27FC236}">
                      <a16:creationId xmlns:a16="http://schemas.microsoft.com/office/drawing/2014/main" id="{03B46839-1EB2-064B-ADFF-C32252B54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823">
                  <a:extLst>
                    <a:ext uri="{FF2B5EF4-FFF2-40B4-BE49-F238E27FC236}">
                      <a16:creationId xmlns:a16="http://schemas.microsoft.com/office/drawing/2014/main" id="{E79C71F1-73D7-E645-831D-C7B7BFD713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824">
                  <a:extLst>
                    <a:ext uri="{FF2B5EF4-FFF2-40B4-BE49-F238E27FC236}">
                      <a16:creationId xmlns:a16="http://schemas.microsoft.com/office/drawing/2014/main" id="{3448208A-01F7-F745-9A43-9EFD53F8E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825">
                  <a:extLst>
                    <a:ext uri="{FF2B5EF4-FFF2-40B4-BE49-F238E27FC236}">
                      <a16:creationId xmlns:a16="http://schemas.microsoft.com/office/drawing/2014/main" id="{CA1A1345-BC19-294F-B70A-41B717009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826">
                  <a:extLst>
                    <a:ext uri="{FF2B5EF4-FFF2-40B4-BE49-F238E27FC236}">
                      <a16:creationId xmlns:a16="http://schemas.microsoft.com/office/drawing/2014/main" id="{E2B01BB8-628A-FE48-80B4-E8AC263DC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827">
                  <a:extLst>
                    <a:ext uri="{FF2B5EF4-FFF2-40B4-BE49-F238E27FC236}">
                      <a16:creationId xmlns:a16="http://schemas.microsoft.com/office/drawing/2014/main" id="{E8949E61-D6C8-CA44-B520-5D5A9BB483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828">
                  <a:extLst>
                    <a:ext uri="{FF2B5EF4-FFF2-40B4-BE49-F238E27FC236}">
                      <a16:creationId xmlns:a16="http://schemas.microsoft.com/office/drawing/2014/main" id="{EF4960AD-CE08-714D-A7D2-73F7397356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829">
                  <a:extLst>
                    <a:ext uri="{FF2B5EF4-FFF2-40B4-BE49-F238E27FC236}">
                      <a16:creationId xmlns:a16="http://schemas.microsoft.com/office/drawing/2014/main" id="{AF114E92-457E-3644-8C17-F81D8E555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830">
                  <a:extLst>
                    <a:ext uri="{FF2B5EF4-FFF2-40B4-BE49-F238E27FC236}">
                      <a16:creationId xmlns:a16="http://schemas.microsoft.com/office/drawing/2014/main" id="{2FC12C1B-66EE-0349-8550-987B928028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831">
                  <a:extLst>
                    <a:ext uri="{FF2B5EF4-FFF2-40B4-BE49-F238E27FC236}">
                      <a16:creationId xmlns:a16="http://schemas.microsoft.com/office/drawing/2014/main" id="{405D1E8C-9C34-7445-8C4D-EF4E8F6E02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832">
                  <a:extLst>
                    <a:ext uri="{FF2B5EF4-FFF2-40B4-BE49-F238E27FC236}">
                      <a16:creationId xmlns:a16="http://schemas.microsoft.com/office/drawing/2014/main" id="{EB26C0AE-0ECC-3B4F-BE9D-62DAC21E8A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833">
                  <a:extLst>
                    <a:ext uri="{FF2B5EF4-FFF2-40B4-BE49-F238E27FC236}">
                      <a16:creationId xmlns:a16="http://schemas.microsoft.com/office/drawing/2014/main" id="{427D58E7-79E0-2040-B04F-82FC55460F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834">
                  <a:extLst>
                    <a:ext uri="{FF2B5EF4-FFF2-40B4-BE49-F238E27FC236}">
                      <a16:creationId xmlns:a16="http://schemas.microsoft.com/office/drawing/2014/main" id="{F0506350-AD06-E046-8675-EEB06A35DC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835">
                  <a:extLst>
                    <a:ext uri="{FF2B5EF4-FFF2-40B4-BE49-F238E27FC236}">
                      <a16:creationId xmlns:a16="http://schemas.microsoft.com/office/drawing/2014/main" id="{AC1FF235-C08D-B74A-A084-B84421F25D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836">
                  <a:extLst>
                    <a:ext uri="{FF2B5EF4-FFF2-40B4-BE49-F238E27FC236}">
                      <a16:creationId xmlns:a16="http://schemas.microsoft.com/office/drawing/2014/main" id="{20443199-193B-194F-A3AA-19C7360EDE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837">
                  <a:extLst>
                    <a:ext uri="{FF2B5EF4-FFF2-40B4-BE49-F238E27FC236}">
                      <a16:creationId xmlns:a16="http://schemas.microsoft.com/office/drawing/2014/main" id="{B62A0D42-534A-2543-83C7-2E6086CB15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838">
                  <a:extLst>
                    <a:ext uri="{FF2B5EF4-FFF2-40B4-BE49-F238E27FC236}">
                      <a16:creationId xmlns:a16="http://schemas.microsoft.com/office/drawing/2014/main" id="{89E73695-CEF8-8043-A2C4-FE68B46153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839">
                  <a:extLst>
                    <a:ext uri="{FF2B5EF4-FFF2-40B4-BE49-F238E27FC236}">
                      <a16:creationId xmlns:a16="http://schemas.microsoft.com/office/drawing/2014/main" id="{CFC474AF-47E8-0140-AB61-7EB573517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840">
                  <a:extLst>
                    <a:ext uri="{FF2B5EF4-FFF2-40B4-BE49-F238E27FC236}">
                      <a16:creationId xmlns:a16="http://schemas.microsoft.com/office/drawing/2014/main" id="{1AD9E439-BE92-E746-B047-62DE9642E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841">
                  <a:extLst>
                    <a:ext uri="{FF2B5EF4-FFF2-40B4-BE49-F238E27FC236}">
                      <a16:creationId xmlns:a16="http://schemas.microsoft.com/office/drawing/2014/main" id="{8B2C5882-DEA5-A747-B5DA-F88F29E779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842">
                  <a:extLst>
                    <a:ext uri="{FF2B5EF4-FFF2-40B4-BE49-F238E27FC236}">
                      <a16:creationId xmlns:a16="http://schemas.microsoft.com/office/drawing/2014/main" id="{A9F918C8-0F59-344E-AC84-7147BD103D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843">
                  <a:extLst>
                    <a:ext uri="{FF2B5EF4-FFF2-40B4-BE49-F238E27FC236}">
                      <a16:creationId xmlns:a16="http://schemas.microsoft.com/office/drawing/2014/main" id="{28D1D2AF-0286-934B-BB6D-A443C7CA5E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844">
                  <a:extLst>
                    <a:ext uri="{FF2B5EF4-FFF2-40B4-BE49-F238E27FC236}">
                      <a16:creationId xmlns:a16="http://schemas.microsoft.com/office/drawing/2014/main" id="{AC94AF36-9EFD-9249-9211-36D08FD9B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845">
                  <a:extLst>
                    <a:ext uri="{FF2B5EF4-FFF2-40B4-BE49-F238E27FC236}">
                      <a16:creationId xmlns:a16="http://schemas.microsoft.com/office/drawing/2014/main" id="{A0E7C5E9-06E0-6947-816D-969545D2A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846">
                  <a:extLst>
                    <a:ext uri="{FF2B5EF4-FFF2-40B4-BE49-F238E27FC236}">
                      <a16:creationId xmlns:a16="http://schemas.microsoft.com/office/drawing/2014/main" id="{76023BE4-D512-124B-B46B-3610293F89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847">
                  <a:extLst>
                    <a:ext uri="{FF2B5EF4-FFF2-40B4-BE49-F238E27FC236}">
                      <a16:creationId xmlns:a16="http://schemas.microsoft.com/office/drawing/2014/main" id="{CF732AAC-7AFA-F244-A50B-9841E095B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848">
                  <a:extLst>
                    <a:ext uri="{FF2B5EF4-FFF2-40B4-BE49-F238E27FC236}">
                      <a16:creationId xmlns:a16="http://schemas.microsoft.com/office/drawing/2014/main" id="{0993F23F-15D8-3341-8656-626D8B1FD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Rectangle 849">
                  <a:extLst>
                    <a:ext uri="{FF2B5EF4-FFF2-40B4-BE49-F238E27FC236}">
                      <a16:creationId xmlns:a16="http://schemas.microsoft.com/office/drawing/2014/main" id="{A06554FF-2401-7646-9160-FD51BDCDF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Freeform 850">
                  <a:extLst>
                    <a:ext uri="{FF2B5EF4-FFF2-40B4-BE49-F238E27FC236}">
                      <a16:creationId xmlns:a16="http://schemas.microsoft.com/office/drawing/2014/main" id="{1F2D47BB-D69F-8840-9155-EC0C7359AE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851">
                  <a:extLst>
                    <a:ext uri="{FF2B5EF4-FFF2-40B4-BE49-F238E27FC236}">
                      <a16:creationId xmlns:a16="http://schemas.microsoft.com/office/drawing/2014/main" id="{F552A60C-00B5-CD4B-B4F0-E6FD866B99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852">
                  <a:extLst>
                    <a:ext uri="{FF2B5EF4-FFF2-40B4-BE49-F238E27FC236}">
                      <a16:creationId xmlns:a16="http://schemas.microsoft.com/office/drawing/2014/main" id="{795310DF-730E-5F4A-B31C-71255223F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853">
                  <a:extLst>
                    <a:ext uri="{FF2B5EF4-FFF2-40B4-BE49-F238E27FC236}">
                      <a16:creationId xmlns:a16="http://schemas.microsoft.com/office/drawing/2014/main" id="{1172B3DB-5481-404F-A9C9-760A999B4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854">
                  <a:extLst>
                    <a:ext uri="{FF2B5EF4-FFF2-40B4-BE49-F238E27FC236}">
                      <a16:creationId xmlns:a16="http://schemas.microsoft.com/office/drawing/2014/main" id="{2DD678F2-CF3D-564C-A7C0-8B15BC5DA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855">
                  <a:extLst>
                    <a:ext uri="{FF2B5EF4-FFF2-40B4-BE49-F238E27FC236}">
                      <a16:creationId xmlns:a16="http://schemas.microsoft.com/office/drawing/2014/main" id="{C098E53A-8511-3843-B749-BF30F8301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856">
                  <a:extLst>
                    <a:ext uri="{FF2B5EF4-FFF2-40B4-BE49-F238E27FC236}">
                      <a16:creationId xmlns:a16="http://schemas.microsoft.com/office/drawing/2014/main" id="{B35CD45B-5207-3C41-B0DC-7EFE0F1C3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857">
                  <a:extLst>
                    <a:ext uri="{FF2B5EF4-FFF2-40B4-BE49-F238E27FC236}">
                      <a16:creationId xmlns:a16="http://schemas.microsoft.com/office/drawing/2014/main" id="{A734B5D8-987A-A94E-BB51-CF98FE0107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858">
                  <a:extLst>
                    <a:ext uri="{FF2B5EF4-FFF2-40B4-BE49-F238E27FC236}">
                      <a16:creationId xmlns:a16="http://schemas.microsoft.com/office/drawing/2014/main" id="{68141F3E-0B63-0C44-B260-23E094DCCA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859">
                  <a:extLst>
                    <a:ext uri="{FF2B5EF4-FFF2-40B4-BE49-F238E27FC236}">
                      <a16:creationId xmlns:a16="http://schemas.microsoft.com/office/drawing/2014/main" id="{3CB39AE0-09C9-DA4F-8E04-F0BB492E0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860">
                  <a:extLst>
                    <a:ext uri="{FF2B5EF4-FFF2-40B4-BE49-F238E27FC236}">
                      <a16:creationId xmlns:a16="http://schemas.microsoft.com/office/drawing/2014/main" id="{E936E5AF-26DA-C94D-9C6A-2C789775EB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861">
                  <a:extLst>
                    <a:ext uri="{FF2B5EF4-FFF2-40B4-BE49-F238E27FC236}">
                      <a16:creationId xmlns:a16="http://schemas.microsoft.com/office/drawing/2014/main" id="{22EAE671-18BA-234B-A5C2-86B5B3AD2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862">
                  <a:extLst>
                    <a:ext uri="{FF2B5EF4-FFF2-40B4-BE49-F238E27FC236}">
                      <a16:creationId xmlns:a16="http://schemas.microsoft.com/office/drawing/2014/main" id="{F4C431E5-F8A6-1E42-8536-B23A0B1CD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863">
                  <a:extLst>
                    <a:ext uri="{FF2B5EF4-FFF2-40B4-BE49-F238E27FC236}">
                      <a16:creationId xmlns:a16="http://schemas.microsoft.com/office/drawing/2014/main" id="{2F1D08EC-5411-C442-BA7E-3E8FCBEC8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864">
                  <a:extLst>
                    <a:ext uri="{FF2B5EF4-FFF2-40B4-BE49-F238E27FC236}">
                      <a16:creationId xmlns:a16="http://schemas.microsoft.com/office/drawing/2014/main" id="{E7867787-875F-6048-BF4A-E9F6F0BDB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865">
                  <a:extLst>
                    <a:ext uri="{FF2B5EF4-FFF2-40B4-BE49-F238E27FC236}">
                      <a16:creationId xmlns:a16="http://schemas.microsoft.com/office/drawing/2014/main" id="{E059010A-3BC4-AC40-ACBA-0A50C87AB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866">
                  <a:extLst>
                    <a:ext uri="{FF2B5EF4-FFF2-40B4-BE49-F238E27FC236}">
                      <a16:creationId xmlns:a16="http://schemas.microsoft.com/office/drawing/2014/main" id="{83C6ABDC-6791-1D4C-9263-FE60B427D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Freeform 867">
                  <a:extLst>
                    <a:ext uri="{FF2B5EF4-FFF2-40B4-BE49-F238E27FC236}">
                      <a16:creationId xmlns:a16="http://schemas.microsoft.com/office/drawing/2014/main" id="{0773C6D3-7A57-8A4C-8E38-C5AB3D73D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Freeform 868">
                  <a:extLst>
                    <a:ext uri="{FF2B5EF4-FFF2-40B4-BE49-F238E27FC236}">
                      <a16:creationId xmlns:a16="http://schemas.microsoft.com/office/drawing/2014/main" id="{80EDA0C0-71D2-EB4E-89D6-8E1336510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Freeform 869">
                  <a:extLst>
                    <a:ext uri="{FF2B5EF4-FFF2-40B4-BE49-F238E27FC236}">
                      <a16:creationId xmlns:a16="http://schemas.microsoft.com/office/drawing/2014/main" id="{1F29D331-9EE5-F94F-B74E-66E1D751BC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870">
                  <a:extLst>
                    <a:ext uri="{FF2B5EF4-FFF2-40B4-BE49-F238E27FC236}">
                      <a16:creationId xmlns:a16="http://schemas.microsoft.com/office/drawing/2014/main" id="{6AE6E180-DE2F-DC45-9744-3A2EDC3B6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Freeform 871">
                  <a:extLst>
                    <a:ext uri="{FF2B5EF4-FFF2-40B4-BE49-F238E27FC236}">
                      <a16:creationId xmlns:a16="http://schemas.microsoft.com/office/drawing/2014/main" id="{198881FB-8C85-8846-B58C-B0C55A33D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Freeform 872">
                  <a:extLst>
                    <a:ext uri="{FF2B5EF4-FFF2-40B4-BE49-F238E27FC236}">
                      <a16:creationId xmlns:a16="http://schemas.microsoft.com/office/drawing/2014/main" id="{C32889E6-328F-D846-BBD6-AEF3CD4627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reeform 873">
                  <a:extLst>
                    <a:ext uri="{FF2B5EF4-FFF2-40B4-BE49-F238E27FC236}">
                      <a16:creationId xmlns:a16="http://schemas.microsoft.com/office/drawing/2014/main" id="{784E5C60-30D3-224C-A0FC-D283C0A18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Freeform 874">
                  <a:extLst>
                    <a:ext uri="{FF2B5EF4-FFF2-40B4-BE49-F238E27FC236}">
                      <a16:creationId xmlns:a16="http://schemas.microsoft.com/office/drawing/2014/main" id="{E7EDC3C8-294D-4840-9AE3-C60C885A7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Freeform 875">
                  <a:extLst>
                    <a:ext uri="{FF2B5EF4-FFF2-40B4-BE49-F238E27FC236}">
                      <a16:creationId xmlns:a16="http://schemas.microsoft.com/office/drawing/2014/main" id="{09F05238-B5F5-8946-8984-85C7A3B289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" name="Freeform 876">
                  <a:extLst>
                    <a:ext uri="{FF2B5EF4-FFF2-40B4-BE49-F238E27FC236}">
                      <a16:creationId xmlns:a16="http://schemas.microsoft.com/office/drawing/2014/main" id="{97CBD56D-AB2D-114C-A881-71F4E4CC2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" name="Freeform 877">
                  <a:extLst>
                    <a:ext uri="{FF2B5EF4-FFF2-40B4-BE49-F238E27FC236}">
                      <a16:creationId xmlns:a16="http://schemas.microsoft.com/office/drawing/2014/main" id="{EFE956AA-ED94-3D4E-9203-ABA1994C2B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" name="Freeform 878">
                  <a:extLst>
                    <a:ext uri="{FF2B5EF4-FFF2-40B4-BE49-F238E27FC236}">
                      <a16:creationId xmlns:a16="http://schemas.microsoft.com/office/drawing/2014/main" id="{4C61340B-3F8E-994E-B198-496403416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" name="Freeform 879">
                  <a:extLst>
                    <a:ext uri="{FF2B5EF4-FFF2-40B4-BE49-F238E27FC236}">
                      <a16:creationId xmlns:a16="http://schemas.microsoft.com/office/drawing/2014/main" id="{F431D994-2D3A-2A42-B177-50D5DFA45A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" name="Freeform 880">
                  <a:extLst>
                    <a:ext uri="{FF2B5EF4-FFF2-40B4-BE49-F238E27FC236}">
                      <a16:creationId xmlns:a16="http://schemas.microsoft.com/office/drawing/2014/main" id="{01FC9216-7F78-0549-B8B4-DEC6C0940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Freeform 881">
                  <a:extLst>
                    <a:ext uri="{FF2B5EF4-FFF2-40B4-BE49-F238E27FC236}">
                      <a16:creationId xmlns:a16="http://schemas.microsoft.com/office/drawing/2014/main" id="{89249CEC-4D39-7447-9E07-4C75D9834D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Freeform 882">
                  <a:extLst>
                    <a:ext uri="{FF2B5EF4-FFF2-40B4-BE49-F238E27FC236}">
                      <a16:creationId xmlns:a16="http://schemas.microsoft.com/office/drawing/2014/main" id="{2207C65A-CF99-8F4A-B7F8-BACA67AF95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Freeform 883">
                  <a:extLst>
                    <a:ext uri="{FF2B5EF4-FFF2-40B4-BE49-F238E27FC236}">
                      <a16:creationId xmlns:a16="http://schemas.microsoft.com/office/drawing/2014/main" id="{C54F040E-BF80-D14D-ADD8-E312937E9A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Freeform 884">
                  <a:extLst>
                    <a:ext uri="{FF2B5EF4-FFF2-40B4-BE49-F238E27FC236}">
                      <a16:creationId xmlns:a16="http://schemas.microsoft.com/office/drawing/2014/main" id="{B6E9D023-95C2-8B48-87AA-6C5BFA2C95E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Freeform 885">
                  <a:extLst>
                    <a:ext uri="{FF2B5EF4-FFF2-40B4-BE49-F238E27FC236}">
                      <a16:creationId xmlns:a16="http://schemas.microsoft.com/office/drawing/2014/main" id="{7E877B3B-915D-434B-9E45-D9E76DC60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Freeform 886">
                  <a:extLst>
                    <a:ext uri="{FF2B5EF4-FFF2-40B4-BE49-F238E27FC236}">
                      <a16:creationId xmlns:a16="http://schemas.microsoft.com/office/drawing/2014/main" id="{45F5B358-D6FB-2240-BA4D-85C6F23164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Freeform 887">
                  <a:extLst>
                    <a:ext uri="{FF2B5EF4-FFF2-40B4-BE49-F238E27FC236}">
                      <a16:creationId xmlns:a16="http://schemas.microsoft.com/office/drawing/2014/main" id="{D891E05E-3949-C945-9E77-60E8146BA9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Freeform 888">
                  <a:extLst>
                    <a:ext uri="{FF2B5EF4-FFF2-40B4-BE49-F238E27FC236}">
                      <a16:creationId xmlns:a16="http://schemas.microsoft.com/office/drawing/2014/main" id="{5C2FD1CB-EBB9-D34E-8B8D-F9469E3168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889">
                  <a:extLst>
                    <a:ext uri="{FF2B5EF4-FFF2-40B4-BE49-F238E27FC236}">
                      <a16:creationId xmlns:a16="http://schemas.microsoft.com/office/drawing/2014/main" id="{5BFDC07A-FB5E-9B47-AA8E-8D60BE886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Freeform 890">
                  <a:extLst>
                    <a:ext uri="{FF2B5EF4-FFF2-40B4-BE49-F238E27FC236}">
                      <a16:creationId xmlns:a16="http://schemas.microsoft.com/office/drawing/2014/main" id="{99346046-0C47-7D4A-876B-E8E3A4644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Freeform 891">
                  <a:extLst>
                    <a:ext uri="{FF2B5EF4-FFF2-40B4-BE49-F238E27FC236}">
                      <a16:creationId xmlns:a16="http://schemas.microsoft.com/office/drawing/2014/main" id="{FBB50A5C-41EC-7949-96CE-654EE119F9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Freeform 892">
                  <a:extLst>
                    <a:ext uri="{FF2B5EF4-FFF2-40B4-BE49-F238E27FC236}">
                      <a16:creationId xmlns:a16="http://schemas.microsoft.com/office/drawing/2014/main" id="{52D82BBF-B4B6-594E-8EC2-EAA70B0ECA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Freeform 893">
                  <a:extLst>
                    <a:ext uri="{FF2B5EF4-FFF2-40B4-BE49-F238E27FC236}">
                      <a16:creationId xmlns:a16="http://schemas.microsoft.com/office/drawing/2014/main" id="{805B6D7D-853B-7B48-A090-46B4BC28E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Freeform 894">
                  <a:extLst>
                    <a:ext uri="{FF2B5EF4-FFF2-40B4-BE49-F238E27FC236}">
                      <a16:creationId xmlns:a16="http://schemas.microsoft.com/office/drawing/2014/main" id="{35DA45CA-D2ED-B346-8531-5E8791131A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Freeform 895">
                  <a:extLst>
                    <a:ext uri="{FF2B5EF4-FFF2-40B4-BE49-F238E27FC236}">
                      <a16:creationId xmlns:a16="http://schemas.microsoft.com/office/drawing/2014/main" id="{943F4CF8-4DE2-D144-91F0-7E1D51FAEA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Freeform 896">
                  <a:extLst>
                    <a:ext uri="{FF2B5EF4-FFF2-40B4-BE49-F238E27FC236}">
                      <a16:creationId xmlns:a16="http://schemas.microsoft.com/office/drawing/2014/main" id="{CDEDD131-A23F-1945-AA08-3588A70C1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Freeform 897">
                  <a:extLst>
                    <a:ext uri="{FF2B5EF4-FFF2-40B4-BE49-F238E27FC236}">
                      <a16:creationId xmlns:a16="http://schemas.microsoft.com/office/drawing/2014/main" id="{391F6782-A286-CF40-899B-3C03A02F2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Freeform 898">
                  <a:extLst>
                    <a:ext uri="{FF2B5EF4-FFF2-40B4-BE49-F238E27FC236}">
                      <a16:creationId xmlns:a16="http://schemas.microsoft.com/office/drawing/2014/main" id="{90A7CFF9-4799-044B-A02C-7DE183F75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Freeform 899">
                  <a:extLst>
                    <a:ext uri="{FF2B5EF4-FFF2-40B4-BE49-F238E27FC236}">
                      <a16:creationId xmlns:a16="http://schemas.microsoft.com/office/drawing/2014/main" id="{07992270-5534-5F46-A082-92D1DD4D88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Freeform 900">
                  <a:extLst>
                    <a:ext uri="{FF2B5EF4-FFF2-40B4-BE49-F238E27FC236}">
                      <a16:creationId xmlns:a16="http://schemas.microsoft.com/office/drawing/2014/main" id="{ABAA7DED-66FD-1440-9A4C-240A2E334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Freeform 901">
                  <a:extLst>
                    <a:ext uri="{FF2B5EF4-FFF2-40B4-BE49-F238E27FC236}">
                      <a16:creationId xmlns:a16="http://schemas.microsoft.com/office/drawing/2014/main" id="{136C6B67-C498-4B4B-AA7B-B25BA7237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Freeform 902">
                  <a:extLst>
                    <a:ext uri="{FF2B5EF4-FFF2-40B4-BE49-F238E27FC236}">
                      <a16:creationId xmlns:a16="http://schemas.microsoft.com/office/drawing/2014/main" id="{87F68973-E48E-A04E-9DE0-C06C58F420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Freeform 903">
                  <a:extLst>
                    <a:ext uri="{FF2B5EF4-FFF2-40B4-BE49-F238E27FC236}">
                      <a16:creationId xmlns:a16="http://schemas.microsoft.com/office/drawing/2014/main" id="{A5B296AB-D28B-D343-8228-05BB92354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Freeform 904">
                  <a:extLst>
                    <a:ext uri="{FF2B5EF4-FFF2-40B4-BE49-F238E27FC236}">
                      <a16:creationId xmlns:a16="http://schemas.microsoft.com/office/drawing/2014/main" id="{B65B51B5-FCC7-7D43-B6B9-FA0899926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Freeform 905">
                  <a:extLst>
                    <a:ext uri="{FF2B5EF4-FFF2-40B4-BE49-F238E27FC236}">
                      <a16:creationId xmlns:a16="http://schemas.microsoft.com/office/drawing/2014/main" id="{4548E098-8219-3B46-AC9E-DB903A5DD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Freeform 906">
                  <a:extLst>
                    <a:ext uri="{FF2B5EF4-FFF2-40B4-BE49-F238E27FC236}">
                      <a16:creationId xmlns:a16="http://schemas.microsoft.com/office/drawing/2014/main" id="{2401A2D9-D328-6947-AF8B-BFB4D4DD93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Freeform 907">
                  <a:extLst>
                    <a:ext uri="{FF2B5EF4-FFF2-40B4-BE49-F238E27FC236}">
                      <a16:creationId xmlns:a16="http://schemas.microsoft.com/office/drawing/2014/main" id="{E949227D-61C4-6F4F-9B38-5F06A47FEB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Freeform 908">
                  <a:extLst>
                    <a:ext uri="{FF2B5EF4-FFF2-40B4-BE49-F238E27FC236}">
                      <a16:creationId xmlns:a16="http://schemas.microsoft.com/office/drawing/2014/main" id="{635011C9-53A6-BF45-A680-B62A8429B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Freeform 909">
                  <a:extLst>
                    <a:ext uri="{FF2B5EF4-FFF2-40B4-BE49-F238E27FC236}">
                      <a16:creationId xmlns:a16="http://schemas.microsoft.com/office/drawing/2014/main" id="{1B5EFEEF-2FA5-A341-BCFA-AD3FF5E2A1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Freeform 910">
                  <a:extLst>
                    <a:ext uri="{FF2B5EF4-FFF2-40B4-BE49-F238E27FC236}">
                      <a16:creationId xmlns:a16="http://schemas.microsoft.com/office/drawing/2014/main" id="{5A73CC8F-EEF9-A24B-8722-FC4FAE53A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Freeform 911">
                  <a:extLst>
                    <a:ext uri="{FF2B5EF4-FFF2-40B4-BE49-F238E27FC236}">
                      <a16:creationId xmlns:a16="http://schemas.microsoft.com/office/drawing/2014/main" id="{5636645B-3F63-ED41-9652-343FC593DB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Freeform 912">
                  <a:extLst>
                    <a:ext uri="{FF2B5EF4-FFF2-40B4-BE49-F238E27FC236}">
                      <a16:creationId xmlns:a16="http://schemas.microsoft.com/office/drawing/2014/main" id="{B319C58B-EC7F-AB44-8C19-BFEB48BD70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Freeform 913">
                  <a:extLst>
                    <a:ext uri="{FF2B5EF4-FFF2-40B4-BE49-F238E27FC236}">
                      <a16:creationId xmlns:a16="http://schemas.microsoft.com/office/drawing/2014/main" id="{105C6243-B0D6-5D4D-8F17-E4B83439BF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Freeform 914">
                  <a:extLst>
                    <a:ext uri="{FF2B5EF4-FFF2-40B4-BE49-F238E27FC236}">
                      <a16:creationId xmlns:a16="http://schemas.microsoft.com/office/drawing/2014/main" id="{DF1DD2A3-0359-1449-B43D-59AE3A4598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Freeform 915">
                  <a:extLst>
                    <a:ext uri="{FF2B5EF4-FFF2-40B4-BE49-F238E27FC236}">
                      <a16:creationId xmlns:a16="http://schemas.microsoft.com/office/drawing/2014/main" id="{7B8CC4FC-1AA8-9842-AD21-85F38679D2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Freeform 916">
                  <a:extLst>
                    <a:ext uri="{FF2B5EF4-FFF2-40B4-BE49-F238E27FC236}">
                      <a16:creationId xmlns:a16="http://schemas.microsoft.com/office/drawing/2014/main" id="{37AE1DB9-8EE8-A340-A615-FA0DCC02D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Freeform 917">
                  <a:extLst>
                    <a:ext uri="{FF2B5EF4-FFF2-40B4-BE49-F238E27FC236}">
                      <a16:creationId xmlns:a16="http://schemas.microsoft.com/office/drawing/2014/main" id="{D420C810-B8C7-7F40-8D0F-C3CCE8F14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Freeform 918">
                  <a:extLst>
                    <a:ext uri="{FF2B5EF4-FFF2-40B4-BE49-F238E27FC236}">
                      <a16:creationId xmlns:a16="http://schemas.microsoft.com/office/drawing/2014/main" id="{B7B9659B-15A2-6D45-9D2F-148952C725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Freeform 919">
                  <a:extLst>
                    <a:ext uri="{FF2B5EF4-FFF2-40B4-BE49-F238E27FC236}">
                      <a16:creationId xmlns:a16="http://schemas.microsoft.com/office/drawing/2014/main" id="{0017F4A1-CFE6-4B4B-BADD-CB756D34B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Freeform 920">
                  <a:extLst>
                    <a:ext uri="{FF2B5EF4-FFF2-40B4-BE49-F238E27FC236}">
                      <a16:creationId xmlns:a16="http://schemas.microsoft.com/office/drawing/2014/main" id="{A889D31B-4B1D-AD47-A05A-415408366B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Freeform 921">
                  <a:extLst>
                    <a:ext uri="{FF2B5EF4-FFF2-40B4-BE49-F238E27FC236}">
                      <a16:creationId xmlns:a16="http://schemas.microsoft.com/office/drawing/2014/main" id="{9FD2F733-F230-2C43-9754-F89B5CCFC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" name="Freeform 922">
                  <a:extLst>
                    <a:ext uri="{FF2B5EF4-FFF2-40B4-BE49-F238E27FC236}">
                      <a16:creationId xmlns:a16="http://schemas.microsoft.com/office/drawing/2014/main" id="{E806F5E4-8589-6F40-95FE-E1BF8E6A1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" name="Freeform 923">
                  <a:extLst>
                    <a:ext uri="{FF2B5EF4-FFF2-40B4-BE49-F238E27FC236}">
                      <a16:creationId xmlns:a16="http://schemas.microsoft.com/office/drawing/2014/main" id="{A96A3791-593D-584A-B3CE-AEC6F48B7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" name="Freeform 924">
                  <a:extLst>
                    <a:ext uri="{FF2B5EF4-FFF2-40B4-BE49-F238E27FC236}">
                      <a16:creationId xmlns:a16="http://schemas.microsoft.com/office/drawing/2014/main" id="{4B8F64B9-97F2-DD4B-9408-B6FB0F6B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" name="Freeform 925">
                  <a:extLst>
                    <a:ext uri="{FF2B5EF4-FFF2-40B4-BE49-F238E27FC236}">
                      <a16:creationId xmlns:a16="http://schemas.microsoft.com/office/drawing/2014/main" id="{6DD6A52C-C219-2E47-8C7A-8F076FB1E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" name="Freeform 926">
                  <a:extLst>
                    <a:ext uri="{FF2B5EF4-FFF2-40B4-BE49-F238E27FC236}">
                      <a16:creationId xmlns:a16="http://schemas.microsoft.com/office/drawing/2014/main" id="{5917AC56-182E-E743-90AD-673536454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" name="Freeform 927">
                  <a:extLst>
                    <a:ext uri="{FF2B5EF4-FFF2-40B4-BE49-F238E27FC236}">
                      <a16:creationId xmlns:a16="http://schemas.microsoft.com/office/drawing/2014/main" id="{46904992-E4C7-9243-8FBB-EF3C8006E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" name="Freeform 928">
                  <a:extLst>
                    <a:ext uri="{FF2B5EF4-FFF2-40B4-BE49-F238E27FC236}">
                      <a16:creationId xmlns:a16="http://schemas.microsoft.com/office/drawing/2014/main" id="{2D65D49E-9608-0B4F-A3C5-D5A08C8B94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" name="Freeform 929">
                  <a:extLst>
                    <a:ext uri="{FF2B5EF4-FFF2-40B4-BE49-F238E27FC236}">
                      <a16:creationId xmlns:a16="http://schemas.microsoft.com/office/drawing/2014/main" id="{77FE6190-5D36-AE4E-B878-2CD9A5828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" name="Freeform 930">
                  <a:extLst>
                    <a:ext uri="{FF2B5EF4-FFF2-40B4-BE49-F238E27FC236}">
                      <a16:creationId xmlns:a16="http://schemas.microsoft.com/office/drawing/2014/main" id="{09D313F1-7F1B-3D46-A537-830E11D1E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" name="Freeform 931">
                  <a:extLst>
                    <a:ext uri="{FF2B5EF4-FFF2-40B4-BE49-F238E27FC236}">
                      <a16:creationId xmlns:a16="http://schemas.microsoft.com/office/drawing/2014/main" id="{35903D54-B437-2340-81C1-FFF7544D2C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" name="Freeform 932">
                  <a:extLst>
                    <a:ext uri="{FF2B5EF4-FFF2-40B4-BE49-F238E27FC236}">
                      <a16:creationId xmlns:a16="http://schemas.microsoft.com/office/drawing/2014/main" id="{3597C4F2-9032-A44B-97E6-36713A4CF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" name="Freeform 933">
                  <a:extLst>
                    <a:ext uri="{FF2B5EF4-FFF2-40B4-BE49-F238E27FC236}">
                      <a16:creationId xmlns:a16="http://schemas.microsoft.com/office/drawing/2014/main" id="{63029216-F18A-A94A-A073-37911C6E2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" name="Freeform 934">
                  <a:extLst>
                    <a:ext uri="{FF2B5EF4-FFF2-40B4-BE49-F238E27FC236}">
                      <a16:creationId xmlns:a16="http://schemas.microsoft.com/office/drawing/2014/main" id="{87DECF19-5D96-2C4B-98C8-D9F7309F35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" name="Freeform 935">
                  <a:extLst>
                    <a:ext uri="{FF2B5EF4-FFF2-40B4-BE49-F238E27FC236}">
                      <a16:creationId xmlns:a16="http://schemas.microsoft.com/office/drawing/2014/main" id="{A86968C2-0221-1949-90DB-451F45EC71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" name="Freeform 936">
                  <a:extLst>
                    <a:ext uri="{FF2B5EF4-FFF2-40B4-BE49-F238E27FC236}">
                      <a16:creationId xmlns:a16="http://schemas.microsoft.com/office/drawing/2014/main" id="{ADD1CF9A-85AB-3C40-8A20-9BF8685CD9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" name="Freeform 937">
                  <a:extLst>
                    <a:ext uri="{FF2B5EF4-FFF2-40B4-BE49-F238E27FC236}">
                      <a16:creationId xmlns:a16="http://schemas.microsoft.com/office/drawing/2014/main" id="{4B07F6A5-A17F-B44A-8B16-361A217F2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" name="Freeform 938">
                  <a:extLst>
                    <a:ext uri="{FF2B5EF4-FFF2-40B4-BE49-F238E27FC236}">
                      <a16:creationId xmlns:a16="http://schemas.microsoft.com/office/drawing/2014/main" id="{2D8ABF15-FB0B-E54B-9B36-A0C33225DB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" name="Freeform 939">
                  <a:extLst>
                    <a:ext uri="{FF2B5EF4-FFF2-40B4-BE49-F238E27FC236}">
                      <a16:creationId xmlns:a16="http://schemas.microsoft.com/office/drawing/2014/main" id="{AA30BD7F-FA43-4E4C-83BB-05AC12D52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" name="Freeform 940">
                  <a:extLst>
                    <a:ext uri="{FF2B5EF4-FFF2-40B4-BE49-F238E27FC236}">
                      <a16:creationId xmlns:a16="http://schemas.microsoft.com/office/drawing/2014/main" id="{4D5E47FF-42C0-D142-9C01-FA61E3DDF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" name="Freeform 941">
                  <a:extLst>
                    <a:ext uri="{FF2B5EF4-FFF2-40B4-BE49-F238E27FC236}">
                      <a16:creationId xmlns:a16="http://schemas.microsoft.com/office/drawing/2014/main" id="{17A803FF-17B7-D34A-9691-374C7F7F7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" name="Freeform 942">
                  <a:extLst>
                    <a:ext uri="{FF2B5EF4-FFF2-40B4-BE49-F238E27FC236}">
                      <a16:creationId xmlns:a16="http://schemas.microsoft.com/office/drawing/2014/main" id="{D2E1F743-A5D2-D749-A7DF-41DD4A6FE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" name="Freeform 943">
                  <a:extLst>
                    <a:ext uri="{FF2B5EF4-FFF2-40B4-BE49-F238E27FC236}">
                      <a16:creationId xmlns:a16="http://schemas.microsoft.com/office/drawing/2014/main" id="{C68FD999-7993-3E40-AFCE-FA10BC7F8B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" name="Freeform 944">
                  <a:extLst>
                    <a:ext uri="{FF2B5EF4-FFF2-40B4-BE49-F238E27FC236}">
                      <a16:creationId xmlns:a16="http://schemas.microsoft.com/office/drawing/2014/main" id="{82E4A3CB-2624-2647-BBFC-50E0D3DDEE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" name="Freeform 945">
                  <a:extLst>
                    <a:ext uri="{FF2B5EF4-FFF2-40B4-BE49-F238E27FC236}">
                      <a16:creationId xmlns:a16="http://schemas.microsoft.com/office/drawing/2014/main" id="{924885E9-5C60-F24F-B36D-30F883E28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" name="Freeform 946">
                  <a:extLst>
                    <a:ext uri="{FF2B5EF4-FFF2-40B4-BE49-F238E27FC236}">
                      <a16:creationId xmlns:a16="http://schemas.microsoft.com/office/drawing/2014/main" id="{3343FB15-4D55-5C4C-841D-0FE216BFB1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" name="Freeform 947">
                  <a:extLst>
                    <a:ext uri="{FF2B5EF4-FFF2-40B4-BE49-F238E27FC236}">
                      <a16:creationId xmlns:a16="http://schemas.microsoft.com/office/drawing/2014/main" id="{5F58CA5C-E175-0C41-8637-E60F198D12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" name="Freeform 948">
                  <a:extLst>
                    <a:ext uri="{FF2B5EF4-FFF2-40B4-BE49-F238E27FC236}">
                      <a16:creationId xmlns:a16="http://schemas.microsoft.com/office/drawing/2014/main" id="{D5244784-250E-C145-AD88-5EAF10497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" name="Freeform 949">
                  <a:extLst>
                    <a:ext uri="{FF2B5EF4-FFF2-40B4-BE49-F238E27FC236}">
                      <a16:creationId xmlns:a16="http://schemas.microsoft.com/office/drawing/2014/main" id="{14A831CB-87E3-D147-87B9-2F844B7A36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" name="Freeform 950">
                  <a:extLst>
                    <a:ext uri="{FF2B5EF4-FFF2-40B4-BE49-F238E27FC236}">
                      <a16:creationId xmlns:a16="http://schemas.microsoft.com/office/drawing/2014/main" id="{C15FAEC6-9F3A-B641-8A8C-9A0095C8A8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" name="Freeform 951">
                  <a:extLst>
                    <a:ext uri="{FF2B5EF4-FFF2-40B4-BE49-F238E27FC236}">
                      <a16:creationId xmlns:a16="http://schemas.microsoft.com/office/drawing/2014/main" id="{F41B9C2B-B91B-134C-A56F-BD7F6EB0A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" name="Freeform 952">
                  <a:extLst>
                    <a:ext uri="{FF2B5EF4-FFF2-40B4-BE49-F238E27FC236}">
                      <a16:creationId xmlns:a16="http://schemas.microsoft.com/office/drawing/2014/main" id="{C764C331-F938-BE4B-BEE7-B68BF2242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" name="Freeform 953">
                  <a:extLst>
                    <a:ext uri="{FF2B5EF4-FFF2-40B4-BE49-F238E27FC236}">
                      <a16:creationId xmlns:a16="http://schemas.microsoft.com/office/drawing/2014/main" id="{5217B7F3-61AD-5746-9EB2-F9B1683BF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" name="Freeform 954">
                  <a:extLst>
                    <a:ext uri="{FF2B5EF4-FFF2-40B4-BE49-F238E27FC236}">
                      <a16:creationId xmlns:a16="http://schemas.microsoft.com/office/drawing/2014/main" id="{C9F6468B-39E8-C94E-9EBE-90DFAB258B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" name="Freeform 955">
                  <a:extLst>
                    <a:ext uri="{FF2B5EF4-FFF2-40B4-BE49-F238E27FC236}">
                      <a16:creationId xmlns:a16="http://schemas.microsoft.com/office/drawing/2014/main" id="{999AA222-40FA-FE47-A337-458EA3DA1F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" name="Freeform 956">
                  <a:extLst>
                    <a:ext uri="{FF2B5EF4-FFF2-40B4-BE49-F238E27FC236}">
                      <a16:creationId xmlns:a16="http://schemas.microsoft.com/office/drawing/2014/main" id="{60987796-E2AB-334F-888D-87B9759E89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" name="Freeform 957">
                  <a:extLst>
                    <a:ext uri="{FF2B5EF4-FFF2-40B4-BE49-F238E27FC236}">
                      <a16:creationId xmlns:a16="http://schemas.microsoft.com/office/drawing/2014/main" id="{203DDB29-2F3C-BE41-B9CB-D5FFA7984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" name="Freeform 958">
                  <a:extLst>
                    <a:ext uri="{FF2B5EF4-FFF2-40B4-BE49-F238E27FC236}">
                      <a16:creationId xmlns:a16="http://schemas.microsoft.com/office/drawing/2014/main" id="{EC3B9F0D-7F59-1A4D-806F-2349F0E19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" name="Freeform 959">
                  <a:extLst>
                    <a:ext uri="{FF2B5EF4-FFF2-40B4-BE49-F238E27FC236}">
                      <a16:creationId xmlns:a16="http://schemas.microsoft.com/office/drawing/2014/main" id="{DA05B138-C425-AE42-8383-EC0CD861F6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" name="Freeform 960">
                  <a:extLst>
                    <a:ext uri="{FF2B5EF4-FFF2-40B4-BE49-F238E27FC236}">
                      <a16:creationId xmlns:a16="http://schemas.microsoft.com/office/drawing/2014/main" id="{9BA7E84B-1F7D-6F48-91BE-70D0B1F8F9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" name="Freeform 961">
                  <a:extLst>
                    <a:ext uri="{FF2B5EF4-FFF2-40B4-BE49-F238E27FC236}">
                      <a16:creationId xmlns:a16="http://schemas.microsoft.com/office/drawing/2014/main" id="{6807A829-3694-894E-8432-C97C1FF6C0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" name="Freeform 962">
                  <a:extLst>
                    <a:ext uri="{FF2B5EF4-FFF2-40B4-BE49-F238E27FC236}">
                      <a16:creationId xmlns:a16="http://schemas.microsoft.com/office/drawing/2014/main" id="{243B0491-0C7B-7E49-A825-F82E3AB2F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" name="Freeform 963">
                  <a:extLst>
                    <a:ext uri="{FF2B5EF4-FFF2-40B4-BE49-F238E27FC236}">
                      <a16:creationId xmlns:a16="http://schemas.microsoft.com/office/drawing/2014/main" id="{542B5F83-061C-FE4D-B327-4F6CB82D1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" name="Freeform 964">
                  <a:extLst>
                    <a:ext uri="{FF2B5EF4-FFF2-40B4-BE49-F238E27FC236}">
                      <a16:creationId xmlns:a16="http://schemas.microsoft.com/office/drawing/2014/main" id="{43EEA795-48F4-8E48-87AC-9D26A0BE6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" name="Freeform 965">
                  <a:extLst>
                    <a:ext uri="{FF2B5EF4-FFF2-40B4-BE49-F238E27FC236}">
                      <a16:creationId xmlns:a16="http://schemas.microsoft.com/office/drawing/2014/main" id="{7870E3A4-A263-1D4E-8932-1C277129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" name="Freeform 966">
                  <a:extLst>
                    <a:ext uri="{FF2B5EF4-FFF2-40B4-BE49-F238E27FC236}">
                      <a16:creationId xmlns:a16="http://schemas.microsoft.com/office/drawing/2014/main" id="{6B8493F6-30B9-2E4E-923D-8754DAA3BC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" name="Freeform 967">
                  <a:extLst>
                    <a:ext uri="{FF2B5EF4-FFF2-40B4-BE49-F238E27FC236}">
                      <a16:creationId xmlns:a16="http://schemas.microsoft.com/office/drawing/2014/main" id="{4463C9EF-EB6C-F54A-A269-5169E103B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" name="Freeform 968">
                  <a:extLst>
                    <a:ext uri="{FF2B5EF4-FFF2-40B4-BE49-F238E27FC236}">
                      <a16:creationId xmlns:a16="http://schemas.microsoft.com/office/drawing/2014/main" id="{E8123151-DDB4-3445-97D2-166DB649D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" name="Freeform 969">
                  <a:extLst>
                    <a:ext uri="{FF2B5EF4-FFF2-40B4-BE49-F238E27FC236}">
                      <a16:creationId xmlns:a16="http://schemas.microsoft.com/office/drawing/2014/main" id="{B46A8606-FECF-434C-9CF7-73E0F61229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" name="Freeform 970">
                  <a:extLst>
                    <a:ext uri="{FF2B5EF4-FFF2-40B4-BE49-F238E27FC236}">
                      <a16:creationId xmlns:a16="http://schemas.microsoft.com/office/drawing/2014/main" id="{F13A1256-ACDA-6F4C-83FF-1170B30C9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" name="Freeform 971">
                  <a:extLst>
                    <a:ext uri="{FF2B5EF4-FFF2-40B4-BE49-F238E27FC236}">
                      <a16:creationId xmlns:a16="http://schemas.microsoft.com/office/drawing/2014/main" id="{039F8CC4-B324-374A-9BB3-510C449AD3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" name="Freeform 972">
                  <a:extLst>
                    <a:ext uri="{FF2B5EF4-FFF2-40B4-BE49-F238E27FC236}">
                      <a16:creationId xmlns:a16="http://schemas.microsoft.com/office/drawing/2014/main" id="{F505DBFA-7531-9840-9BE4-01DC55FDD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" name="Freeform 973">
                  <a:extLst>
                    <a:ext uri="{FF2B5EF4-FFF2-40B4-BE49-F238E27FC236}">
                      <a16:creationId xmlns:a16="http://schemas.microsoft.com/office/drawing/2014/main" id="{284AF8A2-D0E1-4A43-AB45-5B9302AAA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" name="Freeform 974">
                  <a:extLst>
                    <a:ext uri="{FF2B5EF4-FFF2-40B4-BE49-F238E27FC236}">
                      <a16:creationId xmlns:a16="http://schemas.microsoft.com/office/drawing/2014/main" id="{968AE245-F0AB-4C4E-B519-399416A0A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" name="Freeform 975">
                  <a:extLst>
                    <a:ext uri="{FF2B5EF4-FFF2-40B4-BE49-F238E27FC236}">
                      <a16:creationId xmlns:a16="http://schemas.microsoft.com/office/drawing/2014/main" id="{95E49AE2-50E8-5644-8A1A-BF2C1F0AE7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" name="Freeform 976">
                  <a:extLst>
                    <a:ext uri="{FF2B5EF4-FFF2-40B4-BE49-F238E27FC236}">
                      <a16:creationId xmlns:a16="http://schemas.microsoft.com/office/drawing/2014/main" id="{55902CD0-3EE8-C743-83A2-8DD76CAB01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" name="Freeform 977">
                  <a:extLst>
                    <a:ext uri="{FF2B5EF4-FFF2-40B4-BE49-F238E27FC236}">
                      <a16:creationId xmlns:a16="http://schemas.microsoft.com/office/drawing/2014/main" id="{AFAB0082-DFD0-3749-A24B-51A8EDBB8D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" name="Freeform 978">
                  <a:extLst>
                    <a:ext uri="{FF2B5EF4-FFF2-40B4-BE49-F238E27FC236}">
                      <a16:creationId xmlns:a16="http://schemas.microsoft.com/office/drawing/2014/main" id="{4751748F-4F98-DC43-AA64-5DE95364D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" name="Freeform 979">
                  <a:extLst>
                    <a:ext uri="{FF2B5EF4-FFF2-40B4-BE49-F238E27FC236}">
                      <a16:creationId xmlns:a16="http://schemas.microsoft.com/office/drawing/2014/main" id="{6363A65E-8972-BE4F-A815-28FB9A8349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" name="Rectangle 980">
                  <a:extLst>
                    <a:ext uri="{FF2B5EF4-FFF2-40B4-BE49-F238E27FC236}">
                      <a16:creationId xmlns:a16="http://schemas.microsoft.com/office/drawing/2014/main" id="{C9FA7107-3EBC-6142-8972-A3DFFF7BAF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" name="Freeform 981">
                  <a:extLst>
                    <a:ext uri="{FF2B5EF4-FFF2-40B4-BE49-F238E27FC236}">
                      <a16:creationId xmlns:a16="http://schemas.microsoft.com/office/drawing/2014/main" id="{F785E1BE-2D6E-2C49-989D-1AA5578D8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" name="Freeform 982">
                  <a:extLst>
                    <a:ext uri="{FF2B5EF4-FFF2-40B4-BE49-F238E27FC236}">
                      <a16:creationId xmlns:a16="http://schemas.microsoft.com/office/drawing/2014/main" id="{D0EB8260-3588-634A-94A9-E25CE3C8F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" name="Freeform 983">
                  <a:extLst>
                    <a:ext uri="{FF2B5EF4-FFF2-40B4-BE49-F238E27FC236}">
                      <a16:creationId xmlns:a16="http://schemas.microsoft.com/office/drawing/2014/main" id="{2A3431B1-98FF-9E40-AF2D-F47FCFF0F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" name="Freeform 984">
                  <a:extLst>
                    <a:ext uri="{FF2B5EF4-FFF2-40B4-BE49-F238E27FC236}">
                      <a16:creationId xmlns:a16="http://schemas.microsoft.com/office/drawing/2014/main" id="{0AA5B8D9-0C84-ED4D-8C15-91D19C1B5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" name="Freeform 985">
                  <a:extLst>
                    <a:ext uri="{FF2B5EF4-FFF2-40B4-BE49-F238E27FC236}">
                      <a16:creationId xmlns:a16="http://schemas.microsoft.com/office/drawing/2014/main" id="{061A7902-CA30-F743-9994-EDC14E298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" name="Freeform 986">
                  <a:extLst>
                    <a:ext uri="{FF2B5EF4-FFF2-40B4-BE49-F238E27FC236}">
                      <a16:creationId xmlns:a16="http://schemas.microsoft.com/office/drawing/2014/main" id="{B7940F39-4C00-4141-99E3-D1980E4DCC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" name="Freeform 987">
                  <a:extLst>
                    <a:ext uri="{FF2B5EF4-FFF2-40B4-BE49-F238E27FC236}">
                      <a16:creationId xmlns:a16="http://schemas.microsoft.com/office/drawing/2014/main" id="{C7EC5D0F-9638-A748-8769-0DF6B3F5A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" name="Freeform 988">
                  <a:extLst>
                    <a:ext uri="{FF2B5EF4-FFF2-40B4-BE49-F238E27FC236}">
                      <a16:creationId xmlns:a16="http://schemas.microsoft.com/office/drawing/2014/main" id="{520CD5BB-77DD-7846-BBD0-78E086829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" name="Freeform 989">
                  <a:extLst>
                    <a:ext uri="{FF2B5EF4-FFF2-40B4-BE49-F238E27FC236}">
                      <a16:creationId xmlns:a16="http://schemas.microsoft.com/office/drawing/2014/main" id="{F3A46739-FBAE-1D41-B312-2080688FC6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" name="Freeform 990">
                  <a:extLst>
                    <a:ext uri="{FF2B5EF4-FFF2-40B4-BE49-F238E27FC236}">
                      <a16:creationId xmlns:a16="http://schemas.microsoft.com/office/drawing/2014/main" id="{9CBAA94D-3EAD-CA41-BE38-6C281F5305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" name="Freeform 991">
                  <a:extLst>
                    <a:ext uri="{FF2B5EF4-FFF2-40B4-BE49-F238E27FC236}">
                      <a16:creationId xmlns:a16="http://schemas.microsoft.com/office/drawing/2014/main" id="{1741CD29-D708-4543-98D0-B8ACE0284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" name="Freeform 992">
                  <a:extLst>
                    <a:ext uri="{FF2B5EF4-FFF2-40B4-BE49-F238E27FC236}">
                      <a16:creationId xmlns:a16="http://schemas.microsoft.com/office/drawing/2014/main" id="{8DCABBCD-8102-3D4F-A51F-05FA029FC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" name="Freeform 993">
                  <a:extLst>
                    <a:ext uri="{FF2B5EF4-FFF2-40B4-BE49-F238E27FC236}">
                      <a16:creationId xmlns:a16="http://schemas.microsoft.com/office/drawing/2014/main" id="{317D3C38-6F1D-1942-848F-4FDCA76DF4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" name="Freeform 994">
                  <a:extLst>
                    <a:ext uri="{FF2B5EF4-FFF2-40B4-BE49-F238E27FC236}">
                      <a16:creationId xmlns:a16="http://schemas.microsoft.com/office/drawing/2014/main" id="{25AF4077-4DD7-A74E-A5FA-C19BCF36B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" name="Freeform 995">
                  <a:extLst>
                    <a:ext uri="{FF2B5EF4-FFF2-40B4-BE49-F238E27FC236}">
                      <a16:creationId xmlns:a16="http://schemas.microsoft.com/office/drawing/2014/main" id="{25E229F5-DB15-D649-9017-470A7177F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" name="Freeform 996">
                  <a:extLst>
                    <a:ext uri="{FF2B5EF4-FFF2-40B4-BE49-F238E27FC236}">
                      <a16:creationId xmlns:a16="http://schemas.microsoft.com/office/drawing/2014/main" id="{69036972-F00E-674D-942A-03B67C330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" name="Freeform 997">
                  <a:extLst>
                    <a:ext uri="{FF2B5EF4-FFF2-40B4-BE49-F238E27FC236}">
                      <a16:creationId xmlns:a16="http://schemas.microsoft.com/office/drawing/2014/main" id="{FDEAF978-5E0A-B645-A20F-A45F47579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" name="Freeform 998">
                  <a:extLst>
                    <a:ext uri="{FF2B5EF4-FFF2-40B4-BE49-F238E27FC236}">
                      <a16:creationId xmlns:a16="http://schemas.microsoft.com/office/drawing/2014/main" id="{FE02109B-6E29-1E4A-BE93-776D6828B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" name="Freeform 999">
                  <a:extLst>
                    <a:ext uri="{FF2B5EF4-FFF2-40B4-BE49-F238E27FC236}">
                      <a16:creationId xmlns:a16="http://schemas.microsoft.com/office/drawing/2014/main" id="{9D0D1A2F-F66E-8F4D-B55C-3E95D288F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" name="Freeform 1000">
                  <a:extLst>
                    <a:ext uri="{FF2B5EF4-FFF2-40B4-BE49-F238E27FC236}">
                      <a16:creationId xmlns:a16="http://schemas.microsoft.com/office/drawing/2014/main" id="{A4D3F054-9C2F-AC4D-9DB8-B26126018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" name="Freeform 1001">
                  <a:extLst>
                    <a:ext uri="{FF2B5EF4-FFF2-40B4-BE49-F238E27FC236}">
                      <a16:creationId xmlns:a16="http://schemas.microsoft.com/office/drawing/2014/main" id="{52DC835B-8FE1-604D-8BF6-F7311E1E2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" name="Freeform 1002">
                  <a:extLst>
                    <a:ext uri="{FF2B5EF4-FFF2-40B4-BE49-F238E27FC236}">
                      <a16:creationId xmlns:a16="http://schemas.microsoft.com/office/drawing/2014/main" id="{71BEE264-59AA-F645-864C-2568A32AA8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" name="Freeform 1003">
                  <a:extLst>
                    <a:ext uri="{FF2B5EF4-FFF2-40B4-BE49-F238E27FC236}">
                      <a16:creationId xmlns:a16="http://schemas.microsoft.com/office/drawing/2014/main" id="{0B7CF17E-26A2-A349-81DB-AC11A0CC8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" name="Freeform 1004">
                  <a:extLst>
                    <a:ext uri="{FF2B5EF4-FFF2-40B4-BE49-F238E27FC236}">
                      <a16:creationId xmlns:a16="http://schemas.microsoft.com/office/drawing/2014/main" id="{8D90E7CB-6202-9144-89E3-153078B1F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" name="Freeform 1005">
                  <a:extLst>
                    <a:ext uri="{FF2B5EF4-FFF2-40B4-BE49-F238E27FC236}">
                      <a16:creationId xmlns:a16="http://schemas.microsoft.com/office/drawing/2014/main" id="{19285162-9D60-E541-A50F-EF523ACA3B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" name="Freeform 1006">
                  <a:extLst>
                    <a:ext uri="{FF2B5EF4-FFF2-40B4-BE49-F238E27FC236}">
                      <a16:creationId xmlns:a16="http://schemas.microsoft.com/office/drawing/2014/main" id="{F1DA658C-8B4F-F94C-82CA-2753C3FFB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" name="Freeform 1007">
                  <a:extLst>
                    <a:ext uri="{FF2B5EF4-FFF2-40B4-BE49-F238E27FC236}">
                      <a16:creationId xmlns:a16="http://schemas.microsoft.com/office/drawing/2014/main" id="{EF5A7E48-8BB0-DE44-B77E-C7104EEDD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" name="Freeform 1008">
                  <a:extLst>
                    <a:ext uri="{FF2B5EF4-FFF2-40B4-BE49-F238E27FC236}">
                      <a16:creationId xmlns:a16="http://schemas.microsoft.com/office/drawing/2014/main" id="{B24D3207-44C3-FC4A-9454-803835BFA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1" name="Freeform 1211">
                <a:extLst>
                  <a:ext uri="{FF2B5EF4-FFF2-40B4-BE49-F238E27FC236}">
                    <a16:creationId xmlns:a16="http://schemas.microsoft.com/office/drawing/2014/main" id="{8E86E45A-B56B-5F49-9B97-A74DECF60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212">
                <a:extLst>
                  <a:ext uri="{FF2B5EF4-FFF2-40B4-BE49-F238E27FC236}">
                    <a16:creationId xmlns:a16="http://schemas.microsoft.com/office/drawing/2014/main" id="{3427D557-C7B3-C54A-A97F-3D5BF860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213">
                <a:extLst>
                  <a:ext uri="{FF2B5EF4-FFF2-40B4-BE49-F238E27FC236}">
                    <a16:creationId xmlns:a16="http://schemas.microsoft.com/office/drawing/2014/main" id="{F314358D-F15B-5F4D-9470-93AFD784F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214">
                <a:extLst>
                  <a:ext uri="{FF2B5EF4-FFF2-40B4-BE49-F238E27FC236}">
                    <a16:creationId xmlns:a16="http://schemas.microsoft.com/office/drawing/2014/main" id="{056F5022-87D6-4141-A6CE-A8A803680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215">
                <a:extLst>
                  <a:ext uri="{FF2B5EF4-FFF2-40B4-BE49-F238E27FC236}">
                    <a16:creationId xmlns:a16="http://schemas.microsoft.com/office/drawing/2014/main" id="{D7CADD0E-C641-C345-9758-8A4A09DFE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216">
                <a:extLst>
                  <a:ext uri="{FF2B5EF4-FFF2-40B4-BE49-F238E27FC236}">
                    <a16:creationId xmlns:a16="http://schemas.microsoft.com/office/drawing/2014/main" id="{4F55A4B7-25EC-3E4F-B7FB-751BBD093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217">
                <a:extLst>
                  <a:ext uri="{FF2B5EF4-FFF2-40B4-BE49-F238E27FC236}">
                    <a16:creationId xmlns:a16="http://schemas.microsoft.com/office/drawing/2014/main" id="{D940DA70-9400-A94E-878C-8020F7CE6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218">
                <a:extLst>
                  <a:ext uri="{FF2B5EF4-FFF2-40B4-BE49-F238E27FC236}">
                    <a16:creationId xmlns:a16="http://schemas.microsoft.com/office/drawing/2014/main" id="{6CB015B7-9616-DE49-A4B3-500884253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219">
                <a:extLst>
                  <a:ext uri="{FF2B5EF4-FFF2-40B4-BE49-F238E27FC236}">
                    <a16:creationId xmlns:a16="http://schemas.microsoft.com/office/drawing/2014/main" id="{5438DD1F-8F8C-FD42-8717-E91FB3AA5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220">
                <a:extLst>
                  <a:ext uri="{FF2B5EF4-FFF2-40B4-BE49-F238E27FC236}">
                    <a16:creationId xmlns:a16="http://schemas.microsoft.com/office/drawing/2014/main" id="{52E40588-C758-7340-B558-4A1F69127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221">
                <a:extLst>
                  <a:ext uri="{FF2B5EF4-FFF2-40B4-BE49-F238E27FC236}">
                    <a16:creationId xmlns:a16="http://schemas.microsoft.com/office/drawing/2014/main" id="{23307FF3-17AC-FD4A-BAA9-974F3651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222">
                <a:extLst>
                  <a:ext uri="{FF2B5EF4-FFF2-40B4-BE49-F238E27FC236}">
                    <a16:creationId xmlns:a16="http://schemas.microsoft.com/office/drawing/2014/main" id="{1CF1CDE9-FEBE-2B47-9B3C-5AD812E11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223">
                <a:extLst>
                  <a:ext uri="{FF2B5EF4-FFF2-40B4-BE49-F238E27FC236}">
                    <a16:creationId xmlns:a16="http://schemas.microsoft.com/office/drawing/2014/main" id="{35238B83-5EF6-4143-80DC-D7A2C5250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24">
                <a:extLst>
                  <a:ext uri="{FF2B5EF4-FFF2-40B4-BE49-F238E27FC236}">
                    <a16:creationId xmlns:a16="http://schemas.microsoft.com/office/drawing/2014/main" id="{5EAB079B-4915-3246-9049-4CFF14655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25">
                <a:extLst>
                  <a:ext uri="{FF2B5EF4-FFF2-40B4-BE49-F238E27FC236}">
                    <a16:creationId xmlns:a16="http://schemas.microsoft.com/office/drawing/2014/main" id="{30F3A218-356F-FA4E-9CF9-D6D3442D3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26">
                <a:extLst>
                  <a:ext uri="{FF2B5EF4-FFF2-40B4-BE49-F238E27FC236}">
                    <a16:creationId xmlns:a16="http://schemas.microsoft.com/office/drawing/2014/main" id="{A927B34E-83DE-874E-AE0D-67E176289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27">
                <a:extLst>
                  <a:ext uri="{FF2B5EF4-FFF2-40B4-BE49-F238E27FC236}">
                    <a16:creationId xmlns:a16="http://schemas.microsoft.com/office/drawing/2014/main" id="{1E8C9F16-DB2D-F540-AD89-575A5AC09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228">
                <a:extLst>
                  <a:ext uri="{FF2B5EF4-FFF2-40B4-BE49-F238E27FC236}">
                    <a16:creationId xmlns:a16="http://schemas.microsoft.com/office/drawing/2014/main" id="{8A5747F8-0CE7-5643-8DDC-6F5B911C7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229">
                <a:extLst>
                  <a:ext uri="{FF2B5EF4-FFF2-40B4-BE49-F238E27FC236}">
                    <a16:creationId xmlns:a16="http://schemas.microsoft.com/office/drawing/2014/main" id="{DC049E6A-D875-8D49-9710-ECE43399E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230">
                <a:extLst>
                  <a:ext uri="{FF2B5EF4-FFF2-40B4-BE49-F238E27FC236}">
                    <a16:creationId xmlns:a16="http://schemas.microsoft.com/office/drawing/2014/main" id="{BEFF3F39-6187-5F46-80C8-48F332562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231">
                <a:extLst>
                  <a:ext uri="{FF2B5EF4-FFF2-40B4-BE49-F238E27FC236}">
                    <a16:creationId xmlns:a16="http://schemas.microsoft.com/office/drawing/2014/main" id="{F76A4AF7-9421-7E47-99EC-0E21D5A2F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232">
                <a:extLst>
                  <a:ext uri="{FF2B5EF4-FFF2-40B4-BE49-F238E27FC236}">
                    <a16:creationId xmlns:a16="http://schemas.microsoft.com/office/drawing/2014/main" id="{0A6FA56F-B773-144A-89A6-63D9C9D08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233">
                <a:extLst>
                  <a:ext uri="{FF2B5EF4-FFF2-40B4-BE49-F238E27FC236}">
                    <a16:creationId xmlns:a16="http://schemas.microsoft.com/office/drawing/2014/main" id="{7641563A-581A-AE4C-9C93-E8D7F34D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34">
                <a:extLst>
                  <a:ext uri="{FF2B5EF4-FFF2-40B4-BE49-F238E27FC236}">
                    <a16:creationId xmlns:a16="http://schemas.microsoft.com/office/drawing/2014/main" id="{6A08417A-228B-9E4B-8EEC-738CACE60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235">
                <a:extLst>
                  <a:ext uri="{FF2B5EF4-FFF2-40B4-BE49-F238E27FC236}">
                    <a16:creationId xmlns:a16="http://schemas.microsoft.com/office/drawing/2014/main" id="{0C489EF2-248A-A547-951C-036F37F28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36">
                <a:extLst>
                  <a:ext uri="{FF2B5EF4-FFF2-40B4-BE49-F238E27FC236}">
                    <a16:creationId xmlns:a16="http://schemas.microsoft.com/office/drawing/2014/main" id="{7D298B3E-D49C-7A48-8039-1A1B31434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37">
                <a:extLst>
                  <a:ext uri="{FF2B5EF4-FFF2-40B4-BE49-F238E27FC236}">
                    <a16:creationId xmlns:a16="http://schemas.microsoft.com/office/drawing/2014/main" id="{BE30A42E-A12C-8C4F-AE16-EF056253CF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38">
                <a:extLst>
                  <a:ext uri="{FF2B5EF4-FFF2-40B4-BE49-F238E27FC236}">
                    <a16:creationId xmlns:a16="http://schemas.microsoft.com/office/drawing/2014/main" id="{FD147AA3-2BDC-144B-B3CA-97012EE43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239">
                <a:extLst>
                  <a:ext uri="{FF2B5EF4-FFF2-40B4-BE49-F238E27FC236}">
                    <a16:creationId xmlns:a16="http://schemas.microsoft.com/office/drawing/2014/main" id="{F77DB7DF-46DE-644D-937C-C7193F47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240">
                <a:extLst>
                  <a:ext uri="{FF2B5EF4-FFF2-40B4-BE49-F238E27FC236}">
                    <a16:creationId xmlns:a16="http://schemas.microsoft.com/office/drawing/2014/main" id="{F620682A-4602-8C47-8ACF-BA7B6C3C6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241">
                <a:extLst>
                  <a:ext uri="{FF2B5EF4-FFF2-40B4-BE49-F238E27FC236}">
                    <a16:creationId xmlns:a16="http://schemas.microsoft.com/office/drawing/2014/main" id="{A5622006-2646-1246-BF3C-7F73B3148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242">
                <a:extLst>
                  <a:ext uri="{FF2B5EF4-FFF2-40B4-BE49-F238E27FC236}">
                    <a16:creationId xmlns:a16="http://schemas.microsoft.com/office/drawing/2014/main" id="{35363397-CEC6-7945-93A4-15910086E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43">
                <a:extLst>
                  <a:ext uri="{FF2B5EF4-FFF2-40B4-BE49-F238E27FC236}">
                    <a16:creationId xmlns:a16="http://schemas.microsoft.com/office/drawing/2014/main" id="{AC1E8712-4EB4-DA4F-BF72-7EE0EB607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244">
                <a:extLst>
                  <a:ext uri="{FF2B5EF4-FFF2-40B4-BE49-F238E27FC236}">
                    <a16:creationId xmlns:a16="http://schemas.microsoft.com/office/drawing/2014/main" id="{985E0FB9-251B-044F-A713-09E538591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245">
                <a:extLst>
                  <a:ext uri="{FF2B5EF4-FFF2-40B4-BE49-F238E27FC236}">
                    <a16:creationId xmlns:a16="http://schemas.microsoft.com/office/drawing/2014/main" id="{C5D1A0E9-F47C-6248-AF6D-435257F1F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246">
                <a:extLst>
                  <a:ext uri="{FF2B5EF4-FFF2-40B4-BE49-F238E27FC236}">
                    <a16:creationId xmlns:a16="http://schemas.microsoft.com/office/drawing/2014/main" id="{5006EE24-0C51-ED47-BBE7-F81F21C24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247">
                <a:extLst>
                  <a:ext uri="{FF2B5EF4-FFF2-40B4-BE49-F238E27FC236}">
                    <a16:creationId xmlns:a16="http://schemas.microsoft.com/office/drawing/2014/main" id="{FD6C824E-5F31-3E42-B7B6-2D5700EFC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248">
                <a:extLst>
                  <a:ext uri="{FF2B5EF4-FFF2-40B4-BE49-F238E27FC236}">
                    <a16:creationId xmlns:a16="http://schemas.microsoft.com/office/drawing/2014/main" id="{A84FD2D5-04E3-8A46-9E65-A3BB799F0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249">
                <a:extLst>
                  <a:ext uri="{FF2B5EF4-FFF2-40B4-BE49-F238E27FC236}">
                    <a16:creationId xmlns:a16="http://schemas.microsoft.com/office/drawing/2014/main" id="{EBFFD248-A0AB-DC48-92FC-1197946F9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250">
                <a:extLst>
                  <a:ext uri="{FF2B5EF4-FFF2-40B4-BE49-F238E27FC236}">
                    <a16:creationId xmlns:a16="http://schemas.microsoft.com/office/drawing/2014/main" id="{94E64ED4-EAAE-6B4C-A5C8-1DE47AB39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251">
                <a:extLst>
                  <a:ext uri="{FF2B5EF4-FFF2-40B4-BE49-F238E27FC236}">
                    <a16:creationId xmlns:a16="http://schemas.microsoft.com/office/drawing/2014/main" id="{0F6C6C8A-0453-FC44-AF34-3A3865F09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252">
                <a:extLst>
                  <a:ext uri="{FF2B5EF4-FFF2-40B4-BE49-F238E27FC236}">
                    <a16:creationId xmlns:a16="http://schemas.microsoft.com/office/drawing/2014/main" id="{0690E08D-242F-564D-A6F5-6BEAEDE98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53">
                <a:extLst>
                  <a:ext uri="{FF2B5EF4-FFF2-40B4-BE49-F238E27FC236}">
                    <a16:creationId xmlns:a16="http://schemas.microsoft.com/office/drawing/2014/main" id="{27ADF9C1-F9AA-9E48-AEDE-257AD729D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254">
                <a:extLst>
                  <a:ext uri="{FF2B5EF4-FFF2-40B4-BE49-F238E27FC236}">
                    <a16:creationId xmlns:a16="http://schemas.microsoft.com/office/drawing/2014/main" id="{6241EAD8-6F05-744B-A8E8-8935B2DAE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255">
                <a:extLst>
                  <a:ext uri="{FF2B5EF4-FFF2-40B4-BE49-F238E27FC236}">
                    <a16:creationId xmlns:a16="http://schemas.microsoft.com/office/drawing/2014/main" id="{32832F75-7751-3B47-AF79-4026DDDC2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256">
                <a:extLst>
                  <a:ext uri="{FF2B5EF4-FFF2-40B4-BE49-F238E27FC236}">
                    <a16:creationId xmlns:a16="http://schemas.microsoft.com/office/drawing/2014/main" id="{AAC6D5A7-D74E-7444-9576-58750BA7B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257">
                <a:extLst>
                  <a:ext uri="{FF2B5EF4-FFF2-40B4-BE49-F238E27FC236}">
                    <a16:creationId xmlns:a16="http://schemas.microsoft.com/office/drawing/2014/main" id="{405F8917-DD78-1D48-A9B2-28E259DC2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258">
                <a:extLst>
                  <a:ext uri="{FF2B5EF4-FFF2-40B4-BE49-F238E27FC236}">
                    <a16:creationId xmlns:a16="http://schemas.microsoft.com/office/drawing/2014/main" id="{B5AF2DBC-7CEB-EA49-97C9-6B40A58C2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259">
                <a:extLst>
                  <a:ext uri="{FF2B5EF4-FFF2-40B4-BE49-F238E27FC236}">
                    <a16:creationId xmlns:a16="http://schemas.microsoft.com/office/drawing/2014/main" id="{4D3E9934-29DF-CE4A-BCA6-63D4344D5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260">
                <a:extLst>
                  <a:ext uri="{FF2B5EF4-FFF2-40B4-BE49-F238E27FC236}">
                    <a16:creationId xmlns:a16="http://schemas.microsoft.com/office/drawing/2014/main" id="{4B5E1607-A7CD-1E47-8577-C8F510523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261">
                <a:extLst>
                  <a:ext uri="{FF2B5EF4-FFF2-40B4-BE49-F238E27FC236}">
                    <a16:creationId xmlns:a16="http://schemas.microsoft.com/office/drawing/2014/main" id="{4883ECC8-D92A-4744-814F-96A8E50CC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262">
                <a:extLst>
                  <a:ext uri="{FF2B5EF4-FFF2-40B4-BE49-F238E27FC236}">
                    <a16:creationId xmlns:a16="http://schemas.microsoft.com/office/drawing/2014/main" id="{1C8E0A40-021F-CD48-82C8-671350D7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263">
                <a:extLst>
                  <a:ext uri="{FF2B5EF4-FFF2-40B4-BE49-F238E27FC236}">
                    <a16:creationId xmlns:a16="http://schemas.microsoft.com/office/drawing/2014/main" id="{41B75A86-EA1A-D84A-A13F-2527D823B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solidFill>
                <a:schemeClr val="bg2"/>
              </a:solidFill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264">
                <a:extLst>
                  <a:ext uri="{FF2B5EF4-FFF2-40B4-BE49-F238E27FC236}">
                    <a16:creationId xmlns:a16="http://schemas.microsoft.com/office/drawing/2014/main" id="{26379F4F-76C5-B044-A200-636EFFB11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265">
                <a:extLst>
                  <a:ext uri="{FF2B5EF4-FFF2-40B4-BE49-F238E27FC236}">
                    <a16:creationId xmlns:a16="http://schemas.microsoft.com/office/drawing/2014/main" id="{6A718432-967E-C745-AFB5-85887B973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266">
                <a:extLst>
                  <a:ext uri="{FF2B5EF4-FFF2-40B4-BE49-F238E27FC236}">
                    <a16:creationId xmlns:a16="http://schemas.microsoft.com/office/drawing/2014/main" id="{CE3A27DF-FB67-204A-9E3D-3AD0044B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267">
                <a:extLst>
                  <a:ext uri="{FF2B5EF4-FFF2-40B4-BE49-F238E27FC236}">
                    <a16:creationId xmlns:a16="http://schemas.microsoft.com/office/drawing/2014/main" id="{8CFF29F5-B1CB-A94B-B942-2575DA57D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268">
                <a:extLst>
                  <a:ext uri="{FF2B5EF4-FFF2-40B4-BE49-F238E27FC236}">
                    <a16:creationId xmlns:a16="http://schemas.microsoft.com/office/drawing/2014/main" id="{E7D585BD-252A-A041-8658-CFF9B7ED2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269">
                <a:extLst>
                  <a:ext uri="{FF2B5EF4-FFF2-40B4-BE49-F238E27FC236}">
                    <a16:creationId xmlns:a16="http://schemas.microsoft.com/office/drawing/2014/main" id="{159B0B80-C904-824F-8462-86D073CC3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270">
                <a:extLst>
                  <a:ext uri="{FF2B5EF4-FFF2-40B4-BE49-F238E27FC236}">
                    <a16:creationId xmlns:a16="http://schemas.microsoft.com/office/drawing/2014/main" id="{7230FEBF-E45B-FD41-97D5-862D3C474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271">
                <a:extLst>
                  <a:ext uri="{FF2B5EF4-FFF2-40B4-BE49-F238E27FC236}">
                    <a16:creationId xmlns:a16="http://schemas.microsoft.com/office/drawing/2014/main" id="{671B39B4-2123-5C45-A887-B8FE00C86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272">
                <a:extLst>
                  <a:ext uri="{FF2B5EF4-FFF2-40B4-BE49-F238E27FC236}">
                    <a16:creationId xmlns:a16="http://schemas.microsoft.com/office/drawing/2014/main" id="{92BD2903-9E8F-3449-96B0-0EE23F706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273">
                <a:extLst>
                  <a:ext uri="{FF2B5EF4-FFF2-40B4-BE49-F238E27FC236}">
                    <a16:creationId xmlns:a16="http://schemas.microsoft.com/office/drawing/2014/main" id="{EDEAB1B6-3290-A840-A7F1-C0E942056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274">
                <a:extLst>
                  <a:ext uri="{FF2B5EF4-FFF2-40B4-BE49-F238E27FC236}">
                    <a16:creationId xmlns:a16="http://schemas.microsoft.com/office/drawing/2014/main" id="{B8AF60A4-95A7-0549-8672-2B9B97FF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275">
                <a:extLst>
                  <a:ext uri="{FF2B5EF4-FFF2-40B4-BE49-F238E27FC236}">
                    <a16:creationId xmlns:a16="http://schemas.microsoft.com/office/drawing/2014/main" id="{CFA9B35A-FBF3-EF47-9B1C-6EFBE774B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276">
                <a:extLst>
                  <a:ext uri="{FF2B5EF4-FFF2-40B4-BE49-F238E27FC236}">
                    <a16:creationId xmlns:a16="http://schemas.microsoft.com/office/drawing/2014/main" id="{B815D770-72AE-0A42-B048-62084CC5F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277">
                <a:extLst>
                  <a:ext uri="{FF2B5EF4-FFF2-40B4-BE49-F238E27FC236}">
                    <a16:creationId xmlns:a16="http://schemas.microsoft.com/office/drawing/2014/main" id="{0888DAC0-C2DC-4D43-B674-0DEE83CFD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278">
                <a:extLst>
                  <a:ext uri="{FF2B5EF4-FFF2-40B4-BE49-F238E27FC236}">
                    <a16:creationId xmlns:a16="http://schemas.microsoft.com/office/drawing/2014/main" id="{86F203E0-7012-0C4C-A08B-12F33FAE2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279">
                <a:extLst>
                  <a:ext uri="{FF2B5EF4-FFF2-40B4-BE49-F238E27FC236}">
                    <a16:creationId xmlns:a16="http://schemas.microsoft.com/office/drawing/2014/main" id="{27D7EFD2-6613-934A-8D48-B1B64FF25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280">
                <a:extLst>
                  <a:ext uri="{FF2B5EF4-FFF2-40B4-BE49-F238E27FC236}">
                    <a16:creationId xmlns:a16="http://schemas.microsoft.com/office/drawing/2014/main" id="{98107CDC-00D6-AF49-9BAC-74E784441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281">
                <a:extLst>
                  <a:ext uri="{FF2B5EF4-FFF2-40B4-BE49-F238E27FC236}">
                    <a16:creationId xmlns:a16="http://schemas.microsoft.com/office/drawing/2014/main" id="{13EBF892-E980-7D4D-871D-9D8F24E1F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282">
                <a:extLst>
                  <a:ext uri="{FF2B5EF4-FFF2-40B4-BE49-F238E27FC236}">
                    <a16:creationId xmlns:a16="http://schemas.microsoft.com/office/drawing/2014/main" id="{5B9C39C2-28F7-C244-BA17-6AA7389DB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283">
                <a:extLst>
                  <a:ext uri="{FF2B5EF4-FFF2-40B4-BE49-F238E27FC236}">
                    <a16:creationId xmlns:a16="http://schemas.microsoft.com/office/drawing/2014/main" id="{CC85A7BC-6032-FC48-A71B-41884D8C5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284">
                <a:extLst>
                  <a:ext uri="{FF2B5EF4-FFF2-40B4-BE49-F238E27FC236}">
                    <a16:creationId xmlns:a16="http://schemas.microsoft.com/office/drawing/2014/main" id="{DE8F641B-A159-994B-BC62-3AB3865D0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285">
                <a:extLst>
                  <a:ext uri="{FF2B5EF4-FFF2-40B4-BE49-F238E27FC236}">
                    <a16:creationId xmlns:a16="http://schemas.microsoft.com/office/drawing/2014/main" id="{8BC9B4B3-B00F-B542-A681-FB1B4B115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286">
                <a:extLst>
                  <a:ext uri="{FF2B5EF4-FFF2-40B4-BE49-F238E27FC236}">
                    <a16:creationId xmlns:a16="http://schemas.microsoft.com/office/drawing/2014/main" id="{A81D3973-CE1D-2444-9087-0C9F7905F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287">
                <a:extLst>
                  <a:ext uri="{FF2B5EF4-FFF2-40B4-BE49-F238E27FC236}">
                    <a16:creationId xmlns:a16="http://schemas.microsoft.com/office/drawing/2014/main" id="{42210887-BF68-8A44-B907-D5A8DEFB3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288">
                <a:extLst>
                  <a:ext uri="{FF2B5EF4-FFF2-40B4-BE49-F238E27FC236}">
                    <a16:creationId xmlns:a16="http://schemas.microsoft.com/office/drawing/2014/main" id="{9A8E9A97-CBD1-1D46-833A-9CCE5CBF7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289">
                <a:extLst>
                  <a:ext uri="{FF2B5EF4-FFF2-40B4-BE49-F238E27FC236}">
                    <a16:creationId xmlns:a16="http://schemas.microsoft.com/office/drawing/2014/main" id="{56E50219-EA31-0A48-AC5B-E313F58A1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290">
                <a:extLst>
                  <a:ext uri="{FF2B5EF4-FFF2-40B4-BE49-F238E27FC236}">
                    <a16:creationId xmlns:a16="http://schemas.microsoft.com/office/drawing/2014/main" id="{3146D6EF-E748-FC42-8E7E-DCD1720AD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291">
                <a:extLst>
                  <a:ext uri="{FF2B5EF4-FFF2-40B4-BE49-F238E27FC236}">
                    <a16:creationId xmlns:a16="http://schemas.microsoft.com/office/drawing/2014/main" id="{A655F29B-8D5F-B841-AAE5-FB3C4CE09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292">
                <a:extLst>
                  <a:ext uri="{FF2B5EF4-FFF2-40B4-BE49-F238E27FC236}">
                    <a16:creationId xmlns:a16="http://schemas.microsoft.com/office/drawing/2014/main" id="{74AA01CB-C23E-564C-972F-36322B547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293">
                <a:extLst>
                  <a:ext uri="{FF2B5EF4-FFF2-40B4-BE49-F238E27FC236}">
                    <a16:creationId xmlns:a16="http://schemas.microsoft.com/office/drawing/2014/main" id="{87C9A8FE-D38B-0F4A-B4A2-10FF0850C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294">
                <a:extLst>
                  <a:ext uri="{FF2B5EF4-FFF2-40B4-BE49-F238E27FC236}">
                    <a16:creationId xmlns:a16="http://schemas.microsoft.com/office/drawing/2014/main" id="{30923F46-5E00-BB4D-BBD0-BA0EDA1F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295">
                <a:extLst>
                  <a:ext uri="{FF2B5EF4-FFF2-40B4-BE49-F238E27FC236}">
                    <a16:creationId xmlns:a16="http://schemas.microsoft.com/office/drawing/2014/main" id="{F2DBFEF9-74EB-0D47-83C1-9B325150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296">
                <a:extLst>
                  <a:ext uri="{FF2B5EF4-FFF2-40B4-BE49-F238E27FC236}">
                    <a16:creationId xmlns:a16="http://schemas.microsoft.com/office/drawing/2014/main" id="{1665969E-9A5F-BA40-B52E-E66EBA300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297">
                <a:extLst>
                  <a:ext uri="{FF2B5EF4-FFF2-40B4-BE49-F238E27FC236}">
                    <a16:creationId xmlns:a16="http://schemas.microsoft.com/office/drawing/2014/main" id="{C59BCDBB-E751-504C-919D-8AEC0C006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298">
                <a:extLst>
                  <a:ext uri="{FF2B5EF4-FFF2-40B4-BE49-F238E27FC236}">
                    <a16:creationId xmlns:a16="http://schemas.microsoft.com/office/drawing/2014/main" id="{49743070-D8E6-6E42-BD9E-4F51A181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299">
                <a:extLst>
                  <a:ext uri="{FF2B5EF4-FFF2-40B4-BE49-F238E27FC236}">
                    <a16:creationId xmlns:a16="http://schemas.microsoft.com/office/drawing/2014/main" id="{ED9ECEAA-B470-8F49-B109-874C2800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300">
                <a:extLst>
                  <a:ext uri="{FF2B5EF4-FFF2-40B4-BE49-F238E27FC236}">
                    <a16:creationId xmlns:a16="http://schemas.microsoft.com/office/drawing/2014/main" id="{0E62A263-5BE8-624D-B990-146579A2C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301">
                <a:extLst>
                  <a:ext uri="{FF2B5EF4-FFF2-40B4-BE49-F238E27FC236}">
                    <a16:creationId xmlns:a16="http://schemas.microsoft.com/office/drawing/2014/main" id="{C4BD741A-7CC9-0B40-9E09-A6F299C2E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302">
                <a:extLst>
                  <a:ext uri="{FF2B5EF4-FFF2-40B4-BE49-F238E27FC236}">
                    <a16:creationId xmlns:a16="http://schemas.microsoft.com/office/drawing/2014/main" id="{372DC9F3-4566-034D-A1E6-7E505A876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303">
                <a:extLst>
                  <a:ext uri="{FF2B5EF4-FFF2-40B4-BE49-F238E27FC236}">
                    <a16:creationId xmlns:a16="http://schemas.microsoft.com/office/drawing/2014/main" id="{32A72E41-5614-934D-B336-5CACB07C5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304">
                <a:extLst>
                  <a:ext uri="{FF2B5EF4-FFF2-40B4-BE49-F238E27FC236}">
                    <a16:creationId xmlns:a16="http://schemas.microsoft.com/office/drawing/2014/main" id="{0687A06A-DB47-8146-9B77-21F563F33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305">
                <a:extLst>
                  <a:ext uri="{FF2B5EF4-FFF2-40B4-BE49-F238E27FC236}">
                    <a16:creationId xmlns:a16="http://schemas.microsoft.com/office/drawing/2014/main" id="{15F217C4-8850-0E4F-B957-338C04B1D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306">
                <a:extLst>
                  <a:ext uri="{FF2B5EF4-FFF2-40B4-BE49-F238E27FC236}">
                    <a16:creationId xmlns:a16="http://schemas.microsoft.com/office/drawing/2014/main" id="{7FFD90E7-675A-1948-BAF6-2B9E1E1F0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307">
                <a:extLst>
                  <a:ext uri="{FF2B5EF4-FFF2-40B4-BE49-F238E27FC236}">
                    <a16:creationId xmlns:a16="http://schemas.microsoft.com/office/drawing/2014/main" id="{98EAF200-70CA-5042-A259-6885B2D66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308">
                <a:extLst>
                  <a:ext uri="{FF2B5EF4-FFF2-40B4-BE49-F238E27FC236}">
                    <a16:creationId xmlns:a16="http://schemas.microsoft.com/office/drawing/2014/main" id="{12E0E95C-0BE4-B341-94B0-2E99886A2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309">
                <a:extLst>
                  <a:ext uri="{FF2B5EF4-FFF2-40B4-BE49-F238E27FC236}">
                    <a16:creationId xmlns:a16="http://schemas.microsoft.com/office/drawing/2014/main" id="{EFFB50C0-5633-8D42-B93D-F54DFCC5C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310">
                <a:extLst>
                  <a:ext uri="{FF2B5EF4-FFF2-40B4-BE49-F238E27FC236}">
                    <a16:creationId xmlns:a16="http://schemas.microsoft.com/office/drawing/2014/main" id="{6F16AE9E-7024-7147-9FAF-343487933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311">
                <a:extLst>
                  <a:ext uri="{FF2B5EF4-FFF2-40B4-BE49-F238E27FC236}">
                    <a16:creationId xmlns:a16="http://schemas.microsoft.com/office/drawing/2014/main" id="{835D1577-5F0B-A64C-BB1C-307196F2C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312">
                <a:extLst>
                  <a:ext uri="{FF2B5EF4-FFF2-40B4-BE49-F238E27FC236}">
                    <a16:creationId xmlns:a16="http://schemas.microsoft.com/office/drawing/2014/main" id="{DBFD2B95-CDF6-1B44-BC8C-3A6D31629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313">
                <a:extLst>
                  <a:ext uri="{FF2B5EF4-FFF2-40B4-BE49-F238E27FC236}">
                    <a16:creationId xmlns:a16="http://schemas.microsoft.com/office/drawing/2014/main" id="{77553CEC-A9E9-6440-9E9B-60DE6CF0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314">
                <a:extLst>
                  <a:ext uri="{FF2B5EF4-FFF2-40B4-BE49-F238E27FC236}">
                    <a16:creationId xmlns:a16="http://schemas.microsoft.com/office/drawing/2014/main" id="{AB92D6A8-7A5F-0447-841A-19E00E74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315">
                <a:extLst>
                  <a:ext uri="{FF2B5EF4-FFF2-40B4-BE49-F238E27FC236}">
                    <a16:creationId xmlns:a16="http://schemas.microsoft.com/office/drawing/2014/main" id="{5F0404D1-92D8-014A-9BB1-4CE3B5BEC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316">
                <a:extLst>
                  <a:ext uri="{FF2B5EF4-FFF2-40B4-BE49-F238E27FC236}">
                    <a16:creationId xmlns:a16="http://schemas.microsoft.com/office/drawing/2014/main" id="{A93DDCF0-3311-2549-BC5A-54782F9A3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317">
                <a:extLst>
                  <a:ext uri="{FF2B5EF4-FFF2-40B4-BE49-F238E27FC236}">
                    <a16:creationId xmlns:a16="http://schemas.microsoft.com/office/drawing/2014/main" id="{116EFFE7-65BB-3C43-9B0B-5ADECF1BA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318">
                <a:extLst>
                  <a:ext uri="{FF2B5EF4-FFF2-40B4-BE49-F238E27FC236}">
                    <a16:creationId xmlns:a16="http://schemas.microsoft.com/office/drawing/2014/main" id="{8AE2223D-2D85-7D48-95EF-9175BFE6B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319">
                <a:extLst>
                  <a:ext uri="{FF2B5EF4-FFF2-40B4-BE49-F238E27FC236}">
                    <a16:creationId xmlns:a16="http://schemas.microsoft.com/office/drawing/2014/main" id="{5514AECD-C2F4-E945-A596-368778A30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320">
                <a:extLst>
                  <a:ext uri="{FF2B5EF4-FFF2-40B4-BE49-F238E27FC236}">
                    <a16:creationId xmlns:a16="http://schemas.microsoft.com/office/drawing/2014/main" id="{AEFF3B37-1BAE-1F42-A4CE-06043783D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321">
                <a:extLst>
                  <a:ext uri="{FF2B5EF4-FFF2-40B4-BE49-F238E27FC236}">
                    <a16:creationId xmlns:a16="http://schemas.microsoft.com/office/drawing/2014/main" id="{B6020153-8C4D-6A43-8C97-86FAD25DD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322">
                <a:extLst>
                  <a:ext uri="{FF2B5EF4-FFF2-40B4-BE49-F238E27FC236}">
                    <a16:creationId xmlns:a16="http://schemas.microsoft.com/office/drawing/2014/main" id="{2EE9A4D7-7700-1E4B-8E7E-69EE31308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323">
                <a:extLst>
                  <a:ext uri="{FF2B5EF4-FFF2-40B4-BE49-F238E27FC236}">
                    <a16:creationId xmlns:a16="http://schemas.microsoft.com/office/drawing/2014/main" id="{060F5AD4-AE0B-3F4E-A0F4-EBDE2BB32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324">
                <a:extLst>
                  <a:ext uri="{FF2B5EF4-FFF2-40B4-BE49-F238E27FC236}">
                    <a16:creationId xmlns:a16="http://schemas.microsoft.com/office/drawing/2014/main" id="{F4229181-DD93-4045-BC4E-5C45F4DD8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325">
                <a:extLst>
                  <a:ext uri="{FF2B5EF4-FFF2-40B4-BE49-F238E27FC236}">
                    <a16:creationId xmlns:a16="http://schemas.microsoft.com/office/drawing/2014/main" id="{672F567A-FE3C-9149-A384-8FC60B893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326">
                <a:extLst>
                  <a:ext uri="{FF2B5EF4-FFF2-40B4-BE49-F238E27FC236}">
                    <a16:creationId xmlns:a16="http://schemas.microsoft.com/office/drawing/2014/main" id="{892B80FD-186E-C24A-BAB9-EB2223CA2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327">
                <a:extLst>
                  <a:ext uri="{FF2B5EF4-FFF2-40B4-BE49-F238E27FC236}">
                    <a16:creationId xmlns:a16="http://schemas.microsoft.com/office/drawing/2014/main" id="{ED1A3474-EFD2-374C-82C6-27E38C66B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328">
                <a:extLst>
                  <a:ext uri="{FF2B5EF4-FFF2-40B4-BE49-F238E27FC236}">
                    <a16:creationId xmlns:a16="http://schemas.microsoft.com/office/drawing/2014/main" id="{E783CD59-47B1-0E42-A35C-52248B23F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329">
                <a:extLst>
                  <a:ext uri="{FF2B5EF4-FFF2-40B4-BE49-F238E27FC236}">
                    <a16:creationId xmlns:a16="http://schemas.microsoft.com/office/drawing/2014/main" id="{B1053C1B-732E-7044-BB0E-EF3D213E7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330">
                <a:extLst>
                  <a:ext uri="{FF2B5EF4-FFF2-40B4-BE49-F238E27FC236}">
                    <a16:creationId xmlns:a16="http://schemas.microsoft.com/office/drawing/2014/main" id="{A9024BB5-1B68-744C-BA38-CA2FB56F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Rectangle 1331">
                <a:extLst>
                  <a:ext uri="{FF2B5EF4-FFF2-40B4-BE49-F238E27FC236}">
                    <a16:creationId xmlns:a16="http://schemas.microsoft.com/office/drawing/2014/main" id="{4696C7F4-B31A-484D-BFA7-268BBEF74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1332">
                <a:extLst>
                  <a:ext uri="{FF2B5EF4-FFF2-40B4-BE49-F238E27FC236}">
                    <a16:creationId xmlns:a16="http://schemas.microsoft.com/office/drawing/2014/main" id="{F3BF883A-0644-264F-B6A9-1C7D7BA75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333">
                <a:extLst>
                  <a:ext uri="{FF2B5EF4-FFF2-40B4-BE49-F238E27FC236}">
                    <a16:creationId xmlns:a16="http://schemas.microsoft.com/office/drawing/2014/main" id="{B020F109-2EAE-DC4D-AF53-57703697A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334">
                <a:extLst>
                  <a:ext uri="{FF2B5EF4-FFF2-40B4-BE49-F238E27FC236}">
                    <a16:creationId xmlns:a16="http://schemas.microsoft.com/office/drawing/2014/main" id="{700E65E1-F3D9-3148-82F6-D04953C51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335">
                <a:extLst>
                  <a:ext uri="{FF2B5EF4-FFF2-40B4-BE49-F238E27FC236}">
                    <a16:creationId xmlns:a16="http://schemas.microsoft.com/office/drawing/2014/main" id="{1AAB0765-72ED-1649-979F-16DE13D42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336">
                <a:extLst>
                  <a:ext uri="{FF2B5EF4-FFF2-40B4-BE49-F238E27FC236}">
                    <a16:creationId xmlns:a16="http://schemas.microsoft.com/office/drawing/2014/main" id="{0E3E0598-8EB0-B342-85A8-66762642C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337">
                <a:extLst>
                  <a:ext uri="{FF2B5EF4-FFF2-40B4-BE49-F238E27FC236}">
                    <a16:creationId xmlns:a16="http://schemas.microsoft.com/office/drawing/2014/main" id="{D1E7D181-B187-D34E-A36A-1E5BF602D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338">
                <a:extLst>
                  <a:ext uri="{FF2B5EF4-FFF2-40B4-BE49-F238E27FC236}">
                    <a16:creationId xmlns:a16="http://schemas.microsoft.com/office/drawing/2014/main" id="{B33B90E4-867F-E64D-B7AB-A3CF965B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339">
                <a:extLst>
                  <a:ext uri="{FF2B5EF4-FFF2-40B4-BE49-F238E27FC236}">
                    <a16:creationId xmlns:a16="http://schemas.microsoft.com/office/drawing/2014/main" id="{3E746835-0B95-1B41-9E9A-3B94A8831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340">
                <a:extLst>
                  <a:ext uri="{FF2B5EF4-FFF2-40B4-BE49-F238E27FC236}">
                    <a16:creationId xmlns:a16="http://schemas.microsoft.com/office/drawing/2014/main" id="{98167CBE-847F-8345-826E-ECAC35075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341">
                <a:extLst>
                  <a:ext uri="{FF2B5EF4-FFF2-40B4-BE49-F238E27FC236}">
                    <a16:creationId xmlns:a16="http://schemas.microsoft.com/office/drawing/2014/main" id="{09193DD0-E4F1-CB4C-931C-DD2A7BDB1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342">
                <a:extLst>
                  <a:ext uri="{FF2B5EF4-FFF2-40B4-BE49-F238E27FC236}">
                    <a16:creationId xmlns:a16="http://schemas.microsoft.com/office/drawing/2014/main" id="{D922270B-12BD-604C-8413-2BFFD14FB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343">
                <a:extLst>
                  <a:ext uri="{FF2B5EF4-FFF2-40B4-BE49-F238E27FC236}">
                    <a16:creationId xmlns:a16="http://schemas.microsoft.com/office/drawing/2014/main" id="{1E4C7901-83C0-7948-B134-E26DDEF56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344">
                <a:extLst>
                  <a:ext uri="{FF2B5EF4-FFF2-40B4-BE49-F238E27FC236}">
                    <a16:creationId xmlns:a16="http://schemas.microsoft.com/office/drawing/2014/main" id="{8ABB7F37-5070-D44B-B7C5-3019D0057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345">
                <a:extLst>
                  <a:ext uri="{FF2B5EF4-FFF2-40B4-BE49-F238E27FC236}">
                    <a16:creationId xmlns:a16="http://schemas.microsoft.com/office/drawing/2014/main" id="{FC7A407D-7B87-264D-B874-43FB159D4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346">
                <a:extLst>
                  <a:ext uri="{FF2B5EF4-FFF2-40B4-BE49-F238E27FC236}">
                    <a16:creationId xmlns:a16="http://schemas.microsoft.com/office/drawing/2014/main" id="{D9F7D691-A8C8-AC40-BF91-F53D00B3B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347">
                <a:extLst>
                  <a:ext uri="{FF2B5EF4-FFF2-40B4-BE49-F238E27FC236}">
                    <a16:creationId xmlns:a16="http://schemas.microsoft.com/office/drawing/2014/main" id="{7C6A6D61-AB83-5E46-834E-C0CB58954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348">
                <a:extLst>
                  <a:ext uri="{FF2B5EF4-FFF2-40B4-BE49-F238E27FC236}">
                    <a16:creationId xmlns:a16="http://schemas.microsoft.com/office/drawing/2014/main" id="{45F82311-0E9A-D643-B0AA-4732DA35B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349">
                <a:extLst>
                  <a:ext uri="{FF2B5EF4-FFF2-40B4-BE49-F238E27FC236}">
                    <a16:creationId xmlns:a16="http://schemas.microsoft.com/office/drawing/2014/main" id="{EA0F8082-EFF5-E840-8777-64B8E3324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350">
                <a:extLst>
                  <a:ext uri="{FF2B5EF4-FFF2-40B4-BE49-F238E27FC236}">
                    <a16:creationId xmlns:a16="http://schemas.microsoft.com/office/drawing/2014/main" id="{F7F19497-94B4-AC48-81ED-C37D350B2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351">
                <a:extLst>
                  <a:ext uri="{FF2B5EF4-FFF2-40B4-BE49-F238E27FC236}">
                    <a16:creationId xmlns:a16="http://schemas.microsoft.com/office/drawing/2014/main" id="{413788E4-891D-7444-8E3A-BFA6C6619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352">
                <a:extLst>
                  <a:ext uri="{FF2B5EF4-FFF2-40B4-BE49-F238E27FC236}">
                    <a16:creationId xmlns:a16="http://schemas.microsoft.com/office/drawing/2014/main" id="{673948F7-6F5A-8241-B7AF-4CA83EF71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353">
                <a:extLst>
                  <a:ext uri="{FF2B5EF4-FFF2-40B4-BE49-F238E27FC236}">
                    <a16:creationId xmlns:a16="http://schemas.microsoft.com/office/drawing/2014/main" id="{5E3A58F3-A567-984C-AB83-B3CEF795B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354">
                <a:extLst>
                  <a:ext uri="{FF2B5EF4-FFF2-40B4-BE49-F238E27FC236}">
                    <a16:creationId xmlns:a16="http://schemas.microsoft.com/office/drawing/2014/main" id="{0BB391B9-578E-D240-8790-14DCB280E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355">
                <a:extLst>
                  <a:ext uri="{FF2B5EF4-FFF2-40B4-BE49-F238E27FC236}">
                    <a16:creationId xmlns:a16="http://schemas.microsoft.com/office/drawing/2014/main" id="{3467052A-C778-8D4C-8CF3-9206BCDB3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356">
                <a:extLst>
                  <a:ext uri="{FF2B5EF4-FFF2-40B4-BE49-F238E27FC236}">
                    <a16:creationId xmlns:a16="http://schemas.microsoft.com/office/drawing/2014/main" id="{F247B4E3-A3E2-A344-BD05-B6F82EF18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357">
                <a:extLst>
                  <a:ext uri="{FF2B5EF4-FFF2-40B4-BE49-F238E27FC236}">
                    <a16:creationId xmlns:a16="http://schemas.microsoft.com/office/drawing/2014/main" id="{105EC59B-CB24-6541-9AB4-22740BB54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358">
                <a:extLst>
                  <a:ext uri="{FF2B5EF4-FFF2-40B4-BE49-F238E27FC236}">
                    <a16:creationId xmlns:a16="http://schemas.microsoft.com/office/drawing/2014/main" id="{861A6916-7B3C-2046-B12B-A5479EF4E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359">
                <a:extLst>
                  <a:ext uri="{FF2B5EF4-FFF2-40B4-BE49-F238E27FC236}">
                    <a16:creationId xmlns:a16="http://schemas.microsoft.com/office/drawing/2014/main" id="{2C5C6E41-0674-5741-A7AF-CC7D48F72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360">
                <a:extLst>
                  <a:ext uri="{FF2B5EF4-FFF2-40B4-BE49-F238E27FC236}">
                    <a16:creationId xmlns:a16="http://schemas.microsoft.com/office/drawing/2014/main" id="{B9768C72-4DE9-0D4D-B955-9F1483DFB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361">
                <a:extLst>
                  <a:ext uri="{FF2B5EF4-FFF2-40B4-BE49-F238E27FC236}">
                    <a16:creationId xmlns:a16="http://schemas.microsoft.com/office/drawing/2014/main" id="{98D91D29-EF71-AE41-8557-0244280DF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362">
                <a:extLst>
                  <a:ext uri="{FF2B5EF4-FFF2-40B4-BE49-F238E27FC236}">
                    <a16:creationId xmlns:a16="http://schemas.microsoft.com/office/drawing/2014/main" id="{917435EA-44DB-9241-A547-9588B478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363">
                <a:extLst>
                  <a:ext uri="{FF2B5EF4-FFF2-40B4-BE49-F238E27FC236}">
                    <a16:creationId xmlns:a16="http://schemas.microsoft.com/office/drawing/2014/main" id="{39C2560A-AA87-AF4D-8663-CD5D25D58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364">
                <a:extLst>
                  <a:ext uri="{FF2B5EF4-FFF2-40B4-BE49-F238E27FC236}">
                    <a16:creationId xmlns:a16="http://schemas.microsoft.com/office/drawing/2014/main" id="{3BCEBA3F-0E22-5F46-AF19-64C21B823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365">
                <a:extLst>
                  <a:ext uri="{FF2B5EF4-FFF2-40B4-BE49-F238E27FC236}">
                    <a16:creationId xmlns:a16="http://schemas.microsoft.com/office/drawing/2014/main" id="{873D6905-D3B6-3649-98D0-D2AFE6445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366">
                <a:extLst>
                  <a:ext uri="{FF2B5EF4-FFF2-40B4-BE49-F238E27FC236}">
                    <a16:creationId xmlns:a16="http://schemas.microsoft.com/office/drawing/2014/main" id="{C3E699AB-A5AE-5842-9292-A3AF7A033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367">
                <a:extLst>
                  <a:ext uri="{FF2B5EF4-FFF2-40B4-BE49-F238E27FC236}">
                    <a16:creationId xmlns:a16="http://schemas.microsoft.com/office/drawing/2014/main" id="{F8038CE7-EC01-D843-9927-EE3C21553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368">
                <a:extLst>
                  <a:ext uri="{FF2B5EF4-FFF2-40B4-BE49-F238E27FC236}">
                    <a16:creationId xmlns:a16="http://schemas.microsoft.com/office/drawing/2014/main" id="{EDCEB39F-ABAA-794C-8B59-0F9AAAE54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369">
                <a:extLst>
                  <a:ext uri="{FF2B5EF4-FFF2-40B4-BE49-F238E27FC236}">
                    <a16:creationId xmlns:a16="http://schemas.microsoft.com/office/drawing/2014/main" id="{04875E4A-C67B-DE48-91AE-2C68DF89D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370">
                <a:extLst>
                  <a:ext uri="{FF2B5EF4-FFF2-40B4-BE49-F238E27FC236}">
                    <a16:creationId xmlns:a16="http://schemas.microsoft.com/office/drawing/2014/main" id="{946EEE1A-8FF0-F04A-8C5D-ECF4E60E1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371">
                <a:extLst>
                  <a:ext uri="{FF2B5EF4-FFF2-40B4-BE49-F238E27FC236}">
                    <a16:creationId xmlns:a16="http://schemas.microsoft.com/office/drawing/2014/main" id="{41AF49A2-A59A-4049-8011-14A5CA179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372">
                <a:extLst>
                  <a:ext uri="{FF2B5EF4-FFF2-40B4-BE49-F238E27FC236}">
                    <a16:creationId xmlns:a16="http://schemas.microsoft.com/office/drawing/2014/main" id="{0397EBBE-BF20-3542-A1C4-98B49973E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373">
                <a:extLst>
                  <a:ext uri="{FF2B5EF4-FFF2-40B4-BE49-F238E27FC236}">
                    <a16:creationId xmlns:a16="http://schemas.microsoft.com/office/drawing/2014/main" id="{7927DA32-1026-BC42-B284-15E989106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374">
                <a:extLst>
                  <a:ext uri="{FF2B5EF4-FFF2-40B4-BE49-F238E27FC236}">
                    <a16:creationId xmlns:a16="http://schemas.microsoft.com/office/drawing/2014/main" id="{D1EA2BC4-1526-7A47-94A0-97D09327D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375">
                <a:extLst>
                  <a:ext uri="{FF2B5EF4-FFF2-40B4-BE49-F238E27FC236}">
                    <a16:creationId xmlns:a16="http://schemas.microsoft.com/office/drawing/2014/main" id="{883B4FEA-A6C2-BF49-BA5A-962BC4B6A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376">
                <a:extLst>
                  <a:ext uri="{FF2B5EF4-FFF2-40B4-BE49-F238E27FC236}">
                    <a16:creationId xmlns:a16="http://schemas.microsoft.com/office/drawing/2014/main" id="{6D16C468-EB66-EA4B-B2F4-AB3CFA2FF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377">
                <a:extLst>
                  <a:ext uri="{FF2B5EF4-FFF2-40B4-BE49-F238E27FC236}">
                    <a16:creationId xmlns:a16="http://schemas.microsoft.com/office/drawing/2014/main" id="{ED54C596-BB5D-264F-8406-CF270099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378">
                <a:extLst>
                  <a:ext uri="{FF2B5EF4-FFF2-40B4-BE49-F238E27FC236}">
                    <a16:creationId xmlns:a16="http://schemas.microsoft.com/office/drawing/2014/main" id="{1BD0F708-7F01-874D-9BAE-053D7376B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379">
                <a:extLst>
                  <a:ext uri="{FF2B5EF4-FFF2-40B4-BE49-F238E27FC236}">
                    <a16:creationId xmlns:a16="http://schemas.microsoft.com/office/drawing/2014/main" id="{51736804-77F0-3F45-8917-D7F6FA6B1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380">
                <a:extLst>
                  <a:ext uri="{FF2B5EF4-FFF2-40B4-BE49-F238E27FC236}">
                    <a16:creationId xmlns:a16="http://schemas.microsoft.com/office/drawing/2014/main" id="{40557463-6BA6-EE4F-9642-1A5EF7365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381">
                <a:extLst>
                  <a:ext uri="{FF2B5EF4-FFF2-40B4-BE49-F238E27FC236}">
                    <a16:creationId xmlns:a16="http://schemas.microsoft.com/office/drawing/2014/main" id="{03900758-9CA5-5F48-8F49-4B12C9B0D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382">
                <a:extLst>
                  <a:ext uri="{FF2B5EF4-FFF2-40B4-BE49-F238E27FC236}">
                    <a16:creationId xmlns:a16="http://schemas.microsoft.com/office/drawing/2014/main" id="{86F14BF2-31F4-1745-8C90-4D6BF2D87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Line 1383">
                <a:extLst>
                  <a:ext uri="{FF2B5EF4-FFF2-40B4-BE49-F238E27FC236}">
                    <a16:creationId xmlns:a16="http://schemas.microsoft.com/office/drawing/2014/main" id="{09717863-E275-0941-B1AE-82DBE87372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Line 1384">
                <a:extLst>
                  <a:ext uri="{FF2B5EF4-FFF2-40B4-BE49-F238E27FC236}">
                    <a16:creationId xmlns:a16="http://schemas.microsoft.com/office/drawing/2014/main" id="{60BA6D30-0DB1-8240-BD47-3D32D14A7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385">
                <a:extLst>
                  <a:ext uri="{FF2B5EF4-FFF2-40B4-BE49-F238E27FC236}">
                    <a16:creationId xmlns:a16="http://schemas.microsoft.com/office/drawing/2014/main" id="{BD55D257-FFA6-894D-8653-2B858CE20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386">
                <a:extLst>
                  <a:ext uri="{FF2B5EF4-FFF2-40B4-BE49-F238E27FC236}">
                    <a16:creationId xmlns:a16="http://schemas.microsoft.com/office/drawing/2014/main" id="{0584E030-0FA7-8541-8CB8-022A3CD54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387">
                <a:extLst>
                  <a:ext uri="{FF2B5EF4-FFF2-40B4-BE49-F238E27FC236}">
                    <a16:creationId xmlns:a16="http://schemas.microsoft.com/office/drawing/2014/main" id="{548BAD4F-079C-E24E-9CC4-7C6DA4516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388">
                <a:extLst>
                  <a:ext uri="{FF2B5EF4-FFF2-40B4-BE49-F238E27FC236}">
                    <a16:creationId xmlns:a16="http://schemas.microsoft.com/office/drawing/2014/main" id="{729D5CCE-827D-1C4F-9B81-6D171B038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389">
                <a:extLst>
                  <a:ext uri="{FF2B5EF4-FFF2-40B4-BE49-F238E27FC236}">
                    <a16:creationId xmlns:a16="http://schemas.microsoft.com/office/drawing/2014/main" id="{8530986B-01D9-8C4B-9259-DEBF1116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400" name="Text Placeholder 2">
            <a:extLst>
              <a:ext uri="{FF2B5EF4-FFF2-40B4-BE49-F238E27FC236}">
                <a16:creationId xmlns:a16="http://schemas.microsoft.com/office/drawing/2014/main" id="{A6CC6A2B-DAE5-430B-817D-87D789DA640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7321623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10342" y="2225977"/>
            <a:ext cx="2427857" cy="1715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510342" y="1774111"/>
            <a:ext cx="2427857" cy="355251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51" name="Google Shape;26;p3">
            <a:extLst>
              <a:ext uri="{FF2B5EF4-FFF2-40B4-BE49-F238E27FC236}">
                <a16:creationId xmlns:a16="http://schemas.microsoft.com/office/drawing/2014/main" id="{731BD740-4533-314A-9FBE-8DF2019BB2B7}"/>
              </a:ext>
            </a:extLst>
          </p:cNvPr>
          <p:cNvSpPr txBox="1">
            <a:spLocks noGrp="1"/>
          </p:cNvSpPr>
          <p:nvPr>
            <p:ph type="body" idx="34" hasCustomPrompt="1"/>
          </p:nvPr>
        </p:nvSpPr>
        <p:spPr>
          <a:xfrm>
            <a:off x="510342" y="5095051"/>
            <a:ext cx="2323539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B5759F3-B387-DD48-ABEC-4E23024E4197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2" name="Group 1210">
              <a:extLst>
                <a:ext uri="{FF2B5EF4-FFF2-40B4-BE49-F238E27FC236}">
                  <a16:creationId xmlns:a16="http://schemas.microsoft.com/office/drawing/2014/main" id="{CECA4910-2FB7-144A-A355-1B2296F4E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1201" name="Freeform 1081">
                <a:extLst>
                  <a:ext uri="{FF2B5EF4-FFF2-40B4-BE49-F238E27FC236}">
                    <a16:creationId xmlns:a16="http://schemas.microsoft.com/office/drawing/2014/main" id="{D1367AA9-0FB4-B149-93A0-F2F7DD0B2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1010">
                <a:extLst>
                  <a:ext uri="{FF2B5EF4-FFF2-40B4-BE49-F238E27FC236}">
                    <a16:creationId xmlns:a16="http://schemas.microsoft.com/office/drawing/2014/main" id="{A5825F48-9000-9C43-B1DA-84B95A96D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1011">
                <a:extLst>
                  <a:ext uri="{FF2B5EF4-FFF2-40B4-BE49-F238E27FC236}">
                    <a16:creationId xmlns:a16="http://schemas.microsoft.com/office/drawing/2014/main" id="{A7421232-0C9B-B14F-A9A5-41D496842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1012">
                <a:extLst>
                  <a:ext uri="{FF2B5EF4-FFF2-40B4-BE49-F238E27FC236}">
                    <a16:creationId xmlns:a16="http://schemas.microsoft.com/office/drawing/2014/main" id="{E4542096-D9C0-114D-AE2E-9CEAC2E82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1013">
                <a:extLst>
                  <a:ext uri="{FF2B5EF4-FFF2-40B4-BE49-F238E27FC236}">
                    <a16:creationId xmlns:a16="http://schemas.microsoft.com/office/drawing/2014/main" id="{BEEAA718-588A-A844-86CD-F67FF1643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1014">
                <a:extLst>
                  <a:ext uri="{FF2B5EF4-FFF2-40B4-BE49-F238E27FC236}">
                    <a16:creationId xmlns:a16="http://schemas.microsoft.com/office/drawing/2014/main" id="{34F59216-472A-924E-A0A0-33F7DBF7C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1015">
                <a:extLst>
                  <a:ext uri="{FF2B5EF4-FFF2-40B4-BE49-F238E27FC236}">
                    <a16:creationId xmlns:a16="http://schemas.microsoft.com/office/drawing/2014/main" id="{3E46D717-A53C-FF4B-9333-4F5D4DD6B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1016">
                <a:extLst>
                  <a:ext uri="{FF2B5EF4-FFF2-40B4-BE49-F238E27FC236}">
                    <a16:creationId xmlns:a16="http://schemas.microsoft.com/office/drawing/2014/main" id="{9CA88698-9BF9-424F-B997-20BE226A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1017">
                <a:extLst>
                  <a:ext uri="{FF2B5EF4-FFF2-40B4-BE49-F238E27FC236}">
                    <a16:creationId xmlns:a16="http://schemas.microsoft.com/office/drawing/2014/main" id="{028540E5-6273-194F-A326-15A6509F9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1018">
                <a:extLst>
                  <a:ext uri="{FF2B5EF4-FFF2-40B4-BE49-F238E27FC236}">
                    <a16:creationId xmlns:a16="http://schemas.microsoft.com/office/drawing/2014/main" id="{9A0A8DD1-7870-364D-9A05-DAB3F055B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1019">
                <a:extLst>
                  <a:ext uri="{FF2B5EF4-FFF2-40B4-BE49-F238E27FC236}">
                    <a16:creationId xmlns:a16="http://schemas.microsoft.com/office/drawing/2014/main" id="{D226A255-9F37-424C-9249-C5F23F49F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1020">
                <a:extLst>
                  <a:ext uri="{FF2B5EF4-FFF2-40B4-BE49-F238E27FC236}">
                    <a16:creationId xmlns:a16="http://schemas.microsoft.com/office/drawing/2014/main" id="{3D858F36-4B92-204B-B438-A5CDDB18B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1021">
                <a:extLst>
                  <a:ext uri="{FF2B5EF4-FFF2-40B4-BE49-F238E27FC236}">
                    <a16:creationId xmlns:a16="http://schemas.microsoft.com/office/drawing/2014/main" id="{2E4E4525-2C44-4F43-ABF9-DEB96A518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1022">
                <a:extLst>
                  <a:ext uri="{FF2B5EF4-FFF2-40B4-BE49-F238E27FC236}">
                    <a16:creationId xmlns:a16="http://schemas.microsoft.com/office/drawing/2014/main" id="{CEB735E6-9C53-BC42-903E-04E04BD39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1023">
                <a:extLst>
                  <a:ext uri="{FF2B5EF4-FFF2-40B4-BE49-F238E27FC236}">
                    <a16:creationId xmlns:a16="http://schemas.microsoft.com/office/drawing/2014/main" id="{D1BC60A3-C9C8-8B4E-B587-1D98E8DA4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1024">
                <a:extLst>
                  <a:ext uri="{FF2B5EF4-FFF2-40B4-BE49-F238E27FC236}">
                    <a16:creationId xmlns:a16="http://schemas.microsoft.com/office/drawing/2014/main" id="{AE5E27CC-0429-4545-B828-2167D5E9F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1025">
                <a:extLst>
                  <a:ext uri="{FF2B5EF4-FFF2-40B4-BE49-F238E27FC236}">
                    <a16:creationId xmlns:a16="http://schemas.microsoft.com/office/drawing/2014/main" id="{0D6EE941-A6C4-C644-B25D-4C732FED6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1026">
                <a:extLst>
                  <a:ext uri="{FF2B5EF4-FFF2-40B4-BE49-F238E27FC236}">
                    <a16:creationId xmlns:a16="http://schemas.microsoft.com/office/drawing/2014/main" id="{A5029BE3-2285-644F-9EC6-0AC1F2C32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1027">
                <a:extLst>
                  <a:ext uri="{FF2B5EF4-FFF2-40B4-BE49-F238E27FC236}">
                    <a16:creationId xmlns:a16="http://schemas.microsoft.com/office/drawing/2014/main" id="{610153E1-7A9A-324A-B5BF-EF63B06AC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1028">
                <a:extLst>
                  <a:ext uri="{FF2B5EF4-FFF2-40B4-BE49-F238E27FC236}">
                    <a16:creationId xmlns:a16="http://schemas.microsoft.com/office/drawing/2014/main" id="{D17BBECF-9EDA-2944-9445-321B13CA6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1029">
                <a:extLst>
                  <a:ext uri="{FF2B5EF4-FFF2-40B4-BE49-F238E27FC236}">
                    <a16:creationId xmlns:a16="http://schemas.microsoft.com/office/drawing/2014/main" id="{0D3EAAE5-D9F4-6F4D-8D81-F523611F5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1030">
                <a:extLst>
                  <a:ext uri="{FF2B5EF4-FFF2-40B4-BE49-F238E27FC236}">
                    <a16:creationId xmlns:a16="http://schemas.microsoft.com/office/drawing/2014/main" id="{37C24359-697B-E648-A678-05722E7CF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1031">
                <a:extLst>
                  <a:ext uri="{FF2B5EF4-FFF2-40B4-BE49-F238E27FC236}">
                    <a16:creationId xmlns:a16="http://schemas.microsoft.com/office/drawing/2014/main" id="{3BFCA5A6-6633-8049-8643-6C713C347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1032">
                <a:extLst>
                  <a:ext uri="{FF2B5EF4-FFF2-40B4-BE49-F238E27FC236}">
                    <a16:creationId xmlns:a16="http://schemas.microsoft.com/office/drawing/2014/main" id="{D55A74D9-FE7B-8346-B458-F4611D231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1033">
                <a:extLst>
                  <a:ext uri="{FF2B5EF4-FFF2-40B4-BE49-F238E27FC236}">
                    <a16:creationId xmlns:a16="http://schemas.microsoft.com/office/drawing/2014/main" id="{4FFF04E5-65AD-D64F-8A1F-90EF53791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1034">
                <a:extLst>
                  <a:ext uri="{FF2B5EF4-FFF2-40B4-BE49-F238E27FC236}">
                    <a16:creationId xmlns:a16="http://schemas.microsoft.com/office/drawing/2014/main" id="{ED6DF921-72EA-7E47-A1E8-31E6FBE10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1035">
                <a:extLst>
                  <a:ext uri="{FF2B5EF4-FFF2-40B4-BE49-F238E27FC236}">
                    <a16:creationId xmlns:a16="http://schemas.microsoft.com/office/drawing/2014/main" id="{EAF5102B-3D37-1C40-9EB7-FE42839D9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1036">
                <a:extLst>
                  <a:ext uri="{FF2B5EF4-FFF2-40B4-BE49-F238E27FC236}">
                    <a16:creationId xmlns:a16="http://schemas.microsoft.com/office/drawing/2014/main" id="{133F4B43-8203-5843-9803-40787FB66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1037">
                <a:extLst>
                  <a:ext uri="{FF2B5EF4-FFF2-40B4-BE49-F238E27FC236}">
                    <a16:creationId xmlns:a16="http://schemas.microsoft.com/office/drawing/2014/main" id="{CD7E5E7E-DC9A-EE46-86CF-B2AAD7966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1038">
                <a:extLst>
                  <a:ext uri="{FF2B5EF4-FFF2-40B4-BE49-F238E27FC236}">
                    <a16:creationId xmlns:a16="http://schemas.microsoft.com/office/drawing/2014/main" id="{A6BA2D08-0DE5-1340-9AAE-5D2527871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Line 1039">
                <a:extLst>
                  <a:ext uri="{FF2B5EF4-FFF2-40B4-BE49-F238E27FC236}">
                    <a16:creationId xmlns:a16="http://schemas.microsoft.com/office/drawing/2014/main" id="{DF8E9FC4-473F-2B41-9EFE-C97928068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Line 1040">
                <a:extLst>
                  <a:ext uri="{FF2B5EF4-FFF2-40B4-BE49-F238E27FC236}">
                    <a16:creationId xmlns:a16="http://schemas.microsoft.com/office/drawing/2014/main" id="{903A3195-BB25-D04B-AEA8-5BE07E2B3E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1041">
                <a:extLst>
                  <a:ext uri="{FF2B5EF4-FFF2-40B4-BE49-F238E27FC236}">
                    <a16:creationId xmlns:a16="http://schemas.microsoft.com/office/drawing/2014/main" id="{96727874-237C-2D47-B3E1-8C84229A7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1042">
                <a:extLst>
                  <a:ext uri="{FF2B5EF4-FFF2-40B4-BE49-F238E27FC236}">
                    <a16:creationId xmlns:a16="http://schemas.microsoft.com/office/drawing/2014/main" id="{15F9B405-1982-D848-9804-396B2751B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1043">
                <a:extLst>
                  <a:ext uri="{FF2B5EF4-FFF2-40B4-BE49-F238E27FC236}">
                    <a16:creationId xmlns:a16="http://schemas.microsoft.com/office/drawing/2014/main" id="{A6F094E2-2249-1146-B38C-A7DDD03BD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1044">
                <a:extLst>
                  <a:ext uri="{FF2B5EF4-FFF2-40B4-BE49-F238E27FC236}">
                    <a16:creationId xmlns:a16="http://schemas.microsoft.com/office/drawing/2014/main" id="{CDED75D4-1DC4-AD43-BF8F-493FF75B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1045">
                <a:extLst>
                  <a:ext uri="{FF2B5EF4-FFF2-40B4-BE49-F238E27FC236}">
                    <a16:creationId xmlns:a16="http://schemas.microsoft.com/office/drawing/2014/main" id="{EBF841D8-F076-FB43-8B4B-EB7AE53A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1046">
                <a:extLst>
                  <a:ext uri="{FF2B5EF4-FFF2-40B4-BE49-F238E27FC236}">
                    <a16:creationId xmlns:a16="http://schemas.microsoft.com/office/drawing/2014/main" id="{27F18EA4-947C-D04C-BC35-40434DBF0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1047">
                <a:extLst>
                  <a:ext uri="{FF2B5EF4-FFF2-40B4-BE49-F238E27FC236}">
                    <a16:creationId xmlns:a16="http://schemas.microsoft.com/office/drawing/2014/main" id="{199CA89F-C289-F046-A59F-7803DAE7F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1048">
                <a:extLst>
                  <a:ext uri="{FF2B5EF4-FFF2-40B4-BE49-F238E27FC236}">
                    <a16:creationId xmlns:a16="http://schemas.microsoft.com/office/drawing/2014/main" id="{AABC7E52-C0DA-9E40-A40D-962A206D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1049">
                <a:extLst>
                  <a:ext uri="{FF2B5EF4-FFF2-40B4-BE49-F238E27FC236}">
                    <a16:creationId xmlns:a16="http://schemas.microsoft.com/office/drawing/2014/main" id="{DB8E8153-14BB-7349-B684-3DD63D446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1050">
                <a:extLst>
                  <a:ext uri="{FF2B5EF4-FFF2-40B4-BE49-F238E27FC236}">
                    <a16:creationId xmlns:a16="http://schemas.microsoft.com/office/drawing/2014/main" id="{81A96F25-B173-D343-BA86-C98ED9EB9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1051">
                <a:extLst>
                  <a:ext uri="{FF2B5EF4-FFF2-40B4-BE49-F238E27FC236}">
                    <a16:creationId xmlns:a16="http://schemas.microsoft.com/office/drawing/2014/main" id="{D735554E-7DBF-5F47-AC9A-3C76512C4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1052">
                <a:extLst>
                  <a:ext uri="{FF2B5EF4-FFF2-40B4-BE49-F238E27FC236}">
                    <a16:creationId xmlns:a16="http://schemas.microsoft.com/office/drawing/2014/main" id="{50D4804E-3EF5-2540-A789-429C5DAE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1053">
                <a:extLst>
                  <a:ext uri="{FF2B5EF4-FFF2-40B4-BE49-F238E27FC236}">
                    <a16:creationId xmlns:a16="http://schemas.microsoft.com/office/drawing/2014/main" id="{E0AC2CD4-1A4C-8E4C-84A1-CA75A4624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1054">
                <a:extLst>
                  <a:ext uri="{FF2B5EF4-FFF2-40B4-BE49-F238E27FC236}">
                    <a16:creationId xmlns:a16="http://schemas.microsoft.com/office/drawing/2014/main" id="{1090BE1E-B0F2-D046-BB3D-4002F2F96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1055">
                <a:extLst>
                  <a:ext uri="{FF2B5EF4-FFF2-40B4-BE49-F238E27FC236}">
                    <a16:creationId xmlns:a16="http://schemas.microsoft.com/office/drawing/2014/main" id="{F2305B62-128E-BC4D-8CDD-0F180008A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1056">
                <a:extLst>
                  <a:ext uri="{FF2B5EF4-FFF2-40B4-BE49-F238E27FC236}">
                    <a16:creationId xmlns:a16="http://schemas.microsoft.com/office/drawing/2014/main" id="{66E4627F-1B66-8A4B-8FA9-01BC4B19B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1057">
                <a:extLst>
                  <a:ext uri="{FF2B5EF4-FFF2-40B4-BE49-F238E27FC236}">
                    <a16:creationId xmlns:a16="http://schemas.microsoft.com/office/drawing/2014/main" id="{BE490E78-01C2-C042-938B-297B950EB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1058">
                <a:extLst>
                  <a:ext uri="{FF2B5EF4-FFF2-40B4-BE49-F238E27FC236}">
                    <a16:creationId xmlns:a16="http://schemas.microsoft.com/office/drawing/2014/main" id="{B26C8FFA-9A58-C249-AE83-BEB67F4F5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1059">
                <a:extLst>
                  <a:ext uri="{FF2B5EF4-FFF2-40B4-BE49-F238E27FC236}">
                    <a16:creationId xmlns:a16="http://schemas.microsoft.com/office/drawing/2014/main" id="{B62BD2DE-9A0C-1149-AF97-A0C19060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1060">
                <a:extLst>
                  <a:ext uri="{FF2B5EF4-FFF2-40B4-BE49-F238E27FC236}">
                    <a16:creationId xmlns:a16="http://schemas.microsoft.com/office/drawing/2014/main" id="{33894150-0D30-B04C-A232-3DDDD040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1061">
                <a:extLst>
                  <a:ext uri="{FF2B5EF4-FFF2-40B4-BE49-F238E27FC236}">
                    <a16:creationId xmlns:a16="http://schemas.microsoft.com/office/drawing/2014/main" id="{A66FB738-B41E-3F48-9F38-02C7FC1F7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1062">
                <a:extLst>
                  <a:ext uri="{FF2B5EF4-FFF2-40B4-BE49-F238E27FC236}">
                    <a16:creationId xmlns:a16="http://schemas.microsoft.com/office/drawing/2014/main" id="{3A209C72-1E1B-E14C-BE0D-667C133E0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1063">
                <a:extLst>
                  <a:ext uri="{FF2B5EF4-FFF2-40B4-BE49-F238E27FC236}">
                    <a16:creationId xmlns:a16="http://schemas.microsoft.com/office/drawing/2014/main" id="{E4E539B3-F8CA-1748-B9DA-B0544F1DE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1064">
                <a:extLst>
                  <a:ext uri="{FF2B5EF4-FFF2-40B4-BE49-F238E27FC236}">
                    <a16:creationId xmlns:a16="http://schemas.microsoft.com/office/drawing/2014/main" id="{08B1294F-D8E2-254A-871F-CACF0E48F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1065">
                <a:extLst>
                  <a:ext uri="{FF2B5EF4-FFF2-40B4-BE49-F238E27FC236}">
                    <a16:creationId xmlns:a16="http://schemas.microsoft.com/office/drawing/2014/main" id="{C4994FF5-979F-1D4A-A809-B67EB6F5F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1066">
                <a:extLst>
                  <a:ext uri="{FF2B5EF4-FFF2-40B4-BE49-F238E27FC236}">
                    <a16:creationId xmlns:a16="http://schemas.microsoft.com/office/drawing/2014/main" id="{A22EC332-1664-E04D-A558-961A88623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1067">
                <a:extLst>
                  <a:ext uri="{FF2B5EF4-FFF2-40B4-BE49-F238E27FC236}">
                    <a16:creationId xmlns:a16="http://schemas.microsoft.com/office/drawing/2014/main" id="{8EB0E2CA-C77D-5D4F-8FCB-9ED6C9BD6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1068">
                <a:extLst>
                  <a:ext uri="{FF2B5EF4-FFF2-40B4-BE49-F238E27FC236}">
                    <a16:creationId xmlns:a16="http://schemas.microsoft.com/office/drawing/2014/main" id="{1F9CD8C4-E096-2849-B474-4FDEDBF8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1069">
                <a:extLst>
                  <a:ext uri="{FF2B5EF4-FFF2-40B4-BE49-F238E27FC236}">
                    <a16:creationId xmlns:a16="http://schemas.microsoft.com/office/drawing/2014/main" id="{360F91C0-31E2-8B48-AFF7-DF575B6C2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1070">
                <a:extLst>
                  <a:ext uri="{FF2B5EF4-FFF2-40B4-BE49-F238E27FC236}">
                    <a16:creationId xmlns:a16="http://schemas.microsoft.com/office/drawing/2014/main" id="{5901F792-8C97-6448-BAA9-72A100F0B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1071">
                <a:extLst>
                  <a:ext uri="{FF2B5EF4-FFF2-40B4-BE49-F238E27FC236}">
                    <a16:creationId xmlns:a16="http://schemas.microsoft.com/office/drawing/2014/main" id="{A87B44ED-695F-9A40-B8D6-439F4213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1072">
                <a:extLst>
                  <a:ext uri="{FF2B5EF4-FFF2-40B4-BE49-F238E27FC236}">
                    <a16:creationId xmlns:a16="http://schemas.microsoft.com/office/drawing/2014/main" id="{49A2D053-A6AD-F645-8FEE-09AC6C193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1073">
                <a:extLst>
                  <a:ext uri="{FF2B5EF4-FFF2-40B4-BE49-F238E27FC236}">
                    <a16:creationId xmlns:a16="http://schemas.microsoft.com/office/drawing/2014/main" id="{F83F96DC-791F-524E-B08C-883AA72B2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1074">
                <a:extLst>
                  <a:ext uri="{FF2B5EF4-FFF2-40B4-BE49-F238E27FC236}">
                    <a16:creationId xmlns:a16="http://schemas.microsoft.com/office/drawing/2014/main" id="{7D275D91-EBFA-7C4B-9502-47B61BFE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1075">
                <a:extLst>
                  <a:ext uri="{FF2B5EF4-FFF2-40B4-BE49-F238E27FC236}">
                    <a16:creationId xmlns:a16="http://schemas.microsoft.com/office/drawing/2014/main" id="{AC14269A-6C20-864D-AB8C-067DE4329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1076">
                <a:extLst>
                  <a:ext uri="{FF2B5EF4-FFF2-40B4-BE49-F238E27FC236}">
                    <a16:creationId xmlns:a16="http://schemas.microsoft.com/office/drawing/2014/main" id="{7100B2DE-C44E-724E-BBA2-73EE7738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1077">
                <a:extLst>
                  <a:ext uri="{FF2B5EF4-FFF2-40B4-BE49-F238E27FC236}">
                    <a16:creationId xmlns:a16="http://schemas.microsoft.com/office/drawing/2014/main" id="{B39E7673-146A-E447-B169-1A43570BF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1078">
                <a:extLst>
                  <a:ext uri="{FF2B5EF4-FFF2-40B4-BE49-F238E27FC236}">
                    <a16:creationId xmlns:a16="http://schemas.microsoft.com/office/drawing/2014/main" id="{34BA1164-BF96-574A-9C56-9FE5B5997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1079">
                <a:extLst>
                  <a:ext uri="{FF2B5EF4-FFF2-40B4-BE49-F238E27FC236}">
                    <a16:creationId xmlns:a16="http://schemas.microsoft.com/office/drawing/2014/main" id="{8B455DE4-B627-6D4C-8E98-683EF2234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1080">
                <a:extLst>
                  <a:ext uri="{FF2B5EF4-FFF2-40B4-BE49-F238E27FC236}">
                    <a16:creationId xmlns:a16="http://schemas.microsoft.com/office/drawing/2014/main" id="{AA2132D2-1C41-D74D-8E5F-8A4D56047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1082">
                <a:extLst>
                  <a:ext uri="{FF2B5EF4-FFF2-40B4-BE49-F238E27FC236}">
                    <a16:creationId xmlns:a16="http://schemas.microsoft.com/office/drawing/2014/main" id="{00D94E44-EB48-BF4F-804C-D4D7E9304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1083">
                <a:extLst>
                  <a:ext uri="{FF2B5EF4-FFF2-40B4-BE49-F238E27FC236}">
                    <a16:creationId xmlns:a16="http://schemas.microsoft.com/office/drawing/2014/main" id="{90C4E523-43B3-904D-BD64-CD5369F03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1084">
                <a:extLst>
                  <a:ext uri="{FF2B5EF4-FFF2-40B4-BE49-F238E27FC236}">
                    <a16:creationId xmlns:a16="http://schemas.microsoft.com/office/drawing/2014/main" id="{AE418E70-5A71-554B-9007-D1B98F095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1085">
                <a:extLst>
                  <a:ext uri="{FF2B5EF4-FFF2-40B4-BE49-F238E27FC236}">
                    <a16:creationId xmlns:a16="http://schemas.microsoft.com/office/drawing/2014/main" id="{B196B110-851A-F74E-AC47-58BEE1BF7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1086">
                <a:extLst>
                  <a:ext uri="{FF2B5EF4-FFF2-40B4-BE49-F238E27FC236}">
                    <a16:creationId xmlns:a16="http://schemas.microsoft.com/office/drawing/2014/main" id="{957C7C70-F751-6A4D-A185-5C2196139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1087">
                <a:extLst>
                  <a:ext uri="{FF2B5EF4-FFF2-40B4-BE49-F238E27FC236}">
                    <a16:creationId xmlns:a16="http://schemas.microsoft.com/office/drawing/2014/main" id="{B64EF59C-9F20-AA4C-918B-B266E14AD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1088">
                <a:extLst>
                  <a:ext uri="{FF2B5EF4-FFF2-40B4-BE49-F238E27FC236}">
                    <a16:creationId xmlns:a16="http://schemas.microsoft.com/office/drawing/2014/main" id="{3EE01520-A307-7B40-BE5E-5353554B6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1089">
                <a:extLst>
                  <a:ext uri="{FF2B5EF4-FFF2-40B4-BE49-F238E27FC236}">
                    <a16:creationId xmlns:a16="http://schemas.microsoft.com/office/drawing/2014/main" id="{778A1173-E2C6-A74F-9AFB-55ECB5E05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1090">
                <a:extLst>
                  <a:ext uri="{FF2B5EF4-FFF2-40B4-BE49-F238E27FC236}">
                    <a16:creationId xmlns:a16="http://schemas.microsoft.com/office/drawing/2014/main" id="{63F51EF0-6BC5-4149-AFC6-8F6CB721E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1091">
                <a:extLst>
                  <a:ext uri="{FF2B5EF4-FFF2-40B4-BE49-F238E27FC236}">
                    <a16:creationId xmlns:a16="http://schemas.microsoft.com/office/drawing/2014/main" id="{C344ADB1-7378-EF41-80CA-0795D11EA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1092">
                <a:extLst>
                  <a:ext uri="{FF2B5EF4-FFF2-40B4-BE49-F238E27FC236}">
                    <a16:creationId xmlns:a16="http://schemas.microsoft.com/office/drawing/2014/main" id="{77A0129D-597D-7642-ADE0-A8B5CC3B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1093">
                <a:extLst>
                  <a:ext uri="{FF2B5EF4-FFF2-40B4-BE49-F238E27FC236}">
                    <a16:creationId xmlns:a16="http://schemas.microsoft.com/office/drawing/2014/main" id="{A88496B8-87DE-1E45-92E6-75823C5E8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1094">
                <a:extLst>
                  <a:ext uri="{FF2B5EF4-FFF2-40B4-BE49-F238E27FC236}">
                    <a16:creationId xmlns:a16="http://schemas.microsoft.com/office/drawing/2014/main" id="{DAA994E6-4878-1B48-8E16-4927847B8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1095">
                <a:extLst>
                  <a:ext uri="{FF2B5EF4-FFF2-40B4-BE49-F238E27FC236}">
                    <a16:creationId xmlns:a16="http://schemas.microsoft.com/office/drawing/2014/main" id="{7BEB4DBD-57AA-8546-A218-9D079DD33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1096">
                <a:extLst>
                  <a:ext uri="{FF2B5EF4-FFF2-40B4-BE49-F238E27FC236}">
                    <a16:creationId xmlns:a16="http://schemas.microsoft.com/office/drawing/2014/main" id="{98AB6368-2B44-204B-9903-0E9B635AE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097">
                <a:extLst>
                  <a:ext uri="{FF2B5EF4-FFF2-40B4-BE49-F238E27FC236}">
                    <a16:creationId xmlns:a16="http://schemas.microsoft.com/office/drawing/2014/main" id="{9C8719E1-937D-034D-A433-C7679C64C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098">
                <a:extLst>
                  <a:ext uri="{FF2B5EF4-FFF2-40B4-BE49-F238E27FC236}">
                    <a16:creationId xmlns:a16="http://schemas.microsoft.com/office/drawing/2014/main" id="{DECFA800-3BAC-E54B-86B6-8E1ED08F8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099">
                <a:extLst>
                  <a:ext uri="{FF2B5EF4-FFF2-40B4-BE49-F238E27FC236}">
                    <a16:creationId xmlns:a16="http://schemas.microsoft.com/office/drawing/2014/main" id="{59139530-3550-F746-8ADF-019688182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100">
                <a:extLst>
                  <a:ext uri="{FF2B5EF4-FFF2-40B4-BE49-F238E27FC236}">
                    <a16:creationId xmlns:a16="http://schemas.microsoft.com/office/drawing/2014/main" id="{FF25027C-E841-954B-B82C-7F5DA61E0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101">
                <a:extLst>
                  <a:ext uri="{FF2B5EF4-FFF2-40B4-BE49-F238E27FC236}">
                    <a16:creationId xmlns:a16="http://schemas.microsoft.com/office/drawing/2014/main" id="{CABDA379-ADF0-8342-8E03-33BB9F567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102">
                <a:extLst>
                  <a:ext uri="{FF2B5EF4-FFF2-40B4-BE49-F238E27FC236}">
                    <a16:creationId xmlns:a16="http://schemas.microsoft.com/office/drawing/2014/main" id="{5B20A078-0888-F645-8020-9D8A2C1B9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103">
                <a:extLst>
                  <a:ext uri="{FF2B5EF4-FFF2-40B4-BE49-F238E27FC236}">
                    <a16:creationId xmlns:a16="http://schemas.microsoft.com/office/drawing/2014/main" id="{C2EC635D-1F41-4448-A025-70B1BA8B7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104">
                <a:extLst>
                  <a:ext uri="{FF2B5EF4-FFF2-40B4-BE49-F238E27FC236}">
                    <a16:creationId xmlns:a16="http://schemas.microsoft.com/office/drawing/2014/main" id="{570A264C-36FD-EE49-9798-9EC3C224B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105">
                <a:extLst>
                  <a:ext uri="{FF2B5EF4-FFF2-40B4-BE49-F238E27FC236}">
                    <a16:creationId xmlns:a16="http://schemas.microsoft.com/office/drawing/2014/main" id="{AE062C04-F83A-224A-A368-5B56DADA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1106">
                <a:extLst>
                  <a:ext uri="{FF2B5EF4-FFF2-40B4-BE49-F238E27FC236}">
                    <a16:creationId xmlns:a16="http://schemas.microsoft.com/office/drawing/2014/main" id="{442F9655-063C-F044-9C31-EF9380B0E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1107">
                <a:extLst>
                  <a:ext uri="{FF2B5EF4-FFF2-40B4-BE49-F238E27FC236}">
                    <a16:creationId xmlns:a16="http://schemas.microsoft.com/office/drawing/2014/main" id="{9D177ADA-7D81-7E4D-9032-BF8828F5F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1108">
                <a:extLst>
                  <a:ext uri="{FF2B5EF4-FFF2-40B4-BE49-F238E27FC236}">
                    <a16:creationId xmlns:a16="http://schemas.microsoft.com/office/drawing/2014/main" id="{A3550835-4589-9F40-8DEC-74E049EFF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1109">
                <a:extLst>
                  <a:ext uri="{FF2B5EF4-FFF2-40B4-BE49-F238E27FC236}">
                    <a16:creationId xmlns:a16="http://schemas.microsoft.com/office/drawing/2014/main" id="{28A5C377-B1D3-4F46-A55D-7874615FB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1110">
                <a:extLst>
                  <a:ext uri="{FF2B5EF4-FFF2-40B4-BE49-F238E27FC236}">
                    <a16:creationId xmlns:a16="http://schemas.microsoft.com/office/drawing/2014/main" id="{F05FA406-D106-D142-A417-AAC6619A3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1111">
                <a:extLst>
                  <a:ext uri="{FF2B5EF4-FFF2-40B4-BE49-F238E27FC236}">
                    <a16:creationId xmlns:a16="http://schemas.microsoft.com/office/drawing/2014/main" id="{59886BEF-993C-CD4D-AB71-27488CB70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1112">
                <a:extLst>
                  <a:ext uri="{FF2B5EF4-FFF2-40B4-BE49-F238E27FC236}">
                    <a16:creationId xmlns:a16="http://schemas.microsoft.com/office/drawing/2014/main" id="{18184824-D095-6840-A238-25AB9AB1B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1113">
                <a:extLst>
                  <a:ext uri="{FF2B5EF4-FFF2-40B4-BE49-F238E27FC236}">
                    <a16:creationId xmlns:a16="http://schemas.microsoft.com/office/drawing/2014/main" id="{47CB8B43-A367-EE47-A956-2579411C2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1114">
                <a:extLst>
                  <a:ext uri="{FF2B5EF4-FFF2-40B4-BE49-F238E27FC236}">
                    <a16:creationId xmlns:a16="http://schemas.microsoft.com/office/drawing/2014/main" id="{25975D66-147C-6544-9A5E-1A21776B8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1115">
                <a:extLst>
                  <a:ext uri="{FF2B5EF4-FFF2-40B4-BE49-F238E27FC236}">
                    <a16:creationId xmlns:a16="http://schemas.microsoft.com/office/drawing/2014/main" id="{FB0C4BB8-0B0D-804B-BE1D-121827A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1116">
                <a:extLst>
                  <a:ext uri="{FF2B5EF4-FFF2-40B4-BE49-F238E27FC236}">
                    <a16:creationId xmlns:a16="http://schemas.microsoft.com/office/drawing/2014/main" id="{08890E78-2DF7-9845-94C7-E1AF9050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1117">
                <a:extLst>
                  <a:ext uri="{FF2B5EF4-FFF2-40B4-BE49-F238E27FC236}">
                    <a16:creationId xmlns:a16="http://schemas.microsoft.com/office/drawing/2014/main" id="{B95DE64D-F345-8E4F-9462-53B3DC8BA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1118">
                <a:extLst>
                  <a:ext uri="{FF2B5EF4-FFF2-40B4-BE49-F238E27FC236}">
                    <a16:creationId xmlns:a16="http://schemas.microsoft.com/office/drawing/2014/main" id="{91016B48-2D25-5A41-937A-B0C49E756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1119">
                <a:extLst>
                  <a:ext uri="{FF2B5EF4-FFF2-40B4-BE49-F238E27FC236}">
                    <a16:creationId xmlns:a16="http://schemas.microsoft.com/office/drawing/2014/main" id="{B311D90F-15BC-EA40-A34B-4D210A2E0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1120">
                <a:extLst>
                  <a:ext uri="{FF2B5EF4-FFF2-40B4-BE49-F238E27FC236}">
                    <a16:creationId xmlns:a16="http://schemas.microsoft.com/office/drawing/2014/main" id="{10AA71A2-060D-F741-A15F-4DEC92148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1121">
                <a:extLst>
                  <a:ext uri="{FF2B5EF4-FFF2-40B4-BE49-F238E27FC236}">
                    <a16:creationId xmlns:a16="http://schemas.microsoft.com/office/drawing/2014/main" id="{B4300E40-5436-004D-81A4-6C6604F1E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1122">
                <a:extLst>
                  <a:ext uri="{FF2B5EF4-FFF2-40B4-BE49-F238E27FC236}">
                    <a16:creationId xmlns:a16="http://schemas.microsoft.com/office/drawing/2014/main" id="{35A76CE2-0191-644A-A5AE-C172FCCE0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1123">
                <a:extLst>
                  <a:ext uri="{FF2B5EF4-FFF2-40B4-BE49-F238E27FC236}">
                    <a16:creationId xmlns:a16="http://schemas.microsoft.com/office/drawing/2014/main" id="{F2E2D097-6120-4748-A072-FD6CD3763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1124">
                <a:extLst>
                  <a:ext uri="{FF2B5EF4-FFF2-40B4-BE49-F238E27FC236}">
                    <a16:creationId xmlns:a16="http://schemas.microsoft.com/office/drawing/2014/main" id="{5E60EA0B-CBBA-7347-9470-0BBA0D110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1125">
                <a:extLst>
                  <a:ext uri="{FF2B5EF4-FFF2-40B4-BE49-F238E27FC236}">
                    <a16:creationId xmlns:a16="http://schemas.microsoft.com/office/drawing/2014/main" id="{002C9DC2-A6D8-9142-B5D8-92C9DC8CA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1126">
                <a:extLst>
                  <a:ext uri="{FF2B5EF4-FFF2-40B4-BE49-F238E27FC236}">
                    <a16:creationId xmlns:a16="http://schemas.microsoft.com/office/drawing/2014/main" id="{1E66EC0D-6176-EB43-9970-1C46A4C24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1127">
                <a:extLst>
                  <a:ext uri="{FF2B5EF4-FFF2-40B4-BE49-F238E27FC236}">
                    <a16:creationId xmlns:a16="http://schemas.microsoft.com/office/drawing/2014/main" id="{D454FD94-A00F-E64E-84E0-C1631F3B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1128">
                <a:extLst>
                  <a:ext uri="{FF2B5EF4-FFF2-40B4-BE49-F238E27FC236}">
                    <a16:creationId xmlns:a16="http://schemas.microsoft.com/office/drawing/2014/main" id="{C8BE60DE-639D-9E48-8E9C-F5A3BF21C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1129">
                <a:extLst>
                  <a:ext uri="{FF2B5EF4-FFF2-40B4-BE49-F238E27FC236}">
                    <a16:creationId xmlns:a16="http://schemas.microsoft.com/office/drawing/2014/main" id="{02F2ED09-31F2-EB44-8B8C-8FF4FFB6C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1130">
                <a:extLst>
                  <a:ext uri="{FF2B5EF4-FFF2-40B4-BE49-F238E27FC236}">
                    <a16:creationId xmlns:a16="http://schemas.microsoft.com/office/drawing/2014/main" id="{BEA305B1-4D9C-414F-A91E-614BFF599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1131">
                <a:extLst>
                  <a:ext uri="{FF2B5EF4-FFF2-40B4-BE49-F238E27FC236}">
                    <a16:creationId xmlns:a16="http://schemas.microsoft.com/office/drawing/2014/main" id="{23287E39-6D8D-1B48-824A-6D6083693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1132">
                <a:extLst>
                  <a:ext uri="{FF2B5EF4-FFF2-40B4-BE49-F238E27FC236}">
                    <a16:creationId xmlns:a16="http://schemas.microsoft.com/office/drawing/2014/main" id="{6C021BEC-72BE-3E46-8D3C-B679CA9B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1133">
                <a:extLst>
                  <a:ext uri="{FF2B5EF4-FFF2-40B4-BE49-F238E27FC236}">
                    <a16:creationId xmlns:a16="http://schemas.microsoft.com/office/drawing/2014/main" id="{E88458C9-CD29-3041-A9F4-4D556532A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1134">
                <a:extLst>
                  <a:ext uri="{FF2B5EF4-FFF2-40B4-BE49-F238E27FC236}">
                    <a16:creationId xmlns:a16="http://schemas.microsoft.com/office/drawing/2014/main" id="{C02BAAE7-8DB8-584E-BB31-A700F8D93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1135">
                <a:extLst>
                  <a:ext uri="{FF2B5EF4-FFF2-40B4-BE49-F238E27FC236}">
                    <a16:creationId xmlns:a16="http://schemas.microsoft.com/office/drawing/2014/main" id="{C87044F1-0CD2-0945-A7CA-4428D7D3E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1136">
                <a:extLst>
                  <a:ext uri="{FF2B5EF4-FFF2-40B4-BE49-F238E27FC236}">
                    <a16:creationId xmlns:a16="http://schemas.microsoft.com/office/drawing/2014/main" id="{A1ED8124-78FF-164E-A418-E6998580F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1137">
                <a:extLst>
                  <a:ext uri="{FF2B5EF4-FFF2-40B4-BE49-F238E27FC236}">
                    <a16:creationId xmlns:a16="http://schemas.microsoft.com/office/drawing/2014/main" id="{01EFA3B2-D9D5-4948-B12D-DDD18A5D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1138">
                <a:extLst>
                  <a:ext uri="{FF2B5EF4-FFF2-40B4-BE49-F238E27FC236}">
                    <a16:creationId xmlns:a16="http://schemas.microsoft.com/office/drawing/2014/main" id="{5C3776E2-AB67-014C-B666-3DC8036B4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1139">
                <a:extLst>
                  <a:ext uri="{FF2B5EF4-FFF2-40B4-BE49-F238E27FC236}">
                    <a16:creationId xmlns:a16="http://schemas.microsoft.com/office/drawing/2014/main" id="{3045E9C3-A2EB-544F-8082-8D28A9CE7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1140">
                <a:extLst>
                  <a:ext uri="{FF2B5EF4-FFF2-40B4-BE49-F238E27FC236}">
                    <a16:creationId xmlns:a16="http://schemas.microsoft.com/office/drawing/2014/main" id="{C1327735-54C6-2F48-A19D-3ABD5D06B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1141">
                <a:extLst>
                  <a:ext uri="{FF2B5EF4-FFF2-40B4-BE49-F238E27FC236}">
                    <a16:creationId xmlns:a16="http://schemas.microsoft.com/office/drawing/2014/main" id="{933CF9F1-6C56-9D47-B3DF-EB803543F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1142">
                <a:extLst>
                  <a:ext uri="{FF2B5EF4-FFF2-40B4-BE49-F238E27FC236}">
                    <a16:creationId xmlns:a16="http://schemas.microsoft.com/office/drawing/2014/main" id="{95746527-96B8-E448-BD77-46D784075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1143">
                <a:extLst>
                  <a:ext uri="{FF2B5EF4-FFF2-40B4-BE49-F238E27FC236}">
                    <a16:creationId xmlns:a16="http://schemas.microsoft.com/office/drawing/2014/main" id="{1452D0B2-FE3B-0B49-BAAD-39B5F0AD9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1144">
                <a:extLst>
                  <a:ext uri="{FF2B5EF4-FFF2-40B4-BE49-F238E27FC236}">
                    <a16:creationId xmlns:a16="http://schemas.microsoft.com/office/drawing/2014/main" id="{B419507D-C28B-0942-9FB2-6ADDFB653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1145">
                <a:extLst>
                  <a:ext uri="{FF2B5EF4-FFF2-40B4-BE49-F238E27FC236}">
                    <a16:creationId xmlns:a16="http://schemas.microsoft.com/office/drawing/2014/main" id="{C03C86C6-4FFB-5D4D-99D3-14B2B3CC6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1146">
                <a:extLst>
                  <a:ext uri="{FF2B5EF4-FFF2-40B4-BE49-F238E27FC236}">
                    <a16:creationId xmlns:a16="http://schemas.microsoft.com/office/drawing/2014/main" id="{241D58F5-490C-E448-B009-32C5D02B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1147">
                <a:extLst>
                  <a:ext uri="{FF2B5EF4-FFF2-40B4-BE49-F238E27FC236}">
                    <a16:creationId xmlns:a16="http://schemas.microsoft.com/office/drawing/2014/main" id="{53DF3054-E6AD-4247-B7A3-DCAE24BCF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1148">
                <a:extLst>
                  <a:ext uri="{FF2B5EF4-FFF2-40B4-BE49-F238E27FC236}">
                    <a16:creationId xmlns:a16="http://schemas.microsoft.com/office/drawing/2014/main" id="{B060C94F-9487-FD4B-B8A6-3C2114B0D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1149">
                <a:extLst>
                  <a:ext uri="{FF2B5EF4-FFF2-40B4-BE49-F238E27FC236}">
                    <a16:creationId xmlns:a16="http://schemas.microsoft.com/office/drawing/2014/main" id="{90193A8B-58BB-4745-876A-CA5A4A222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1150">
                <a:extLst>
                  <a:ext uri="{FF2B5EF4-FFF2-40B4-BE49-F238E27FC236}">
                    <a16:creationId xmlns:a16="http://schemas.microsoft.com/office/drawing/2014/main" id="{789930DD-0692-AC4D-9B8F-7B26CC679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1151">
                <a:extLst>
                  <a:ext uri="{FF2B5EF4-FFF2-40B4-BE49-F238E27FC236}">
                    <a16:creationId xmlns:a16="http://schemas.microsoft.com/office/drawing/2014/main" id="{3E792329-FB7E-E045-9ED6-403FE3F61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1152">
                <a:extLst>
                  <a:ext uri="{FF2B5EF4-FFF2-40B4-BE49-F238E27FC236}">
                    <a16:creationId xmlns:a16="http://schemas.microsoft.com/office/drawing/2014/main" id="{D8B483F1-C5B0-F644-9980-BF113F7E2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1153">
                <a:extLst>
                  <a:ext uri="{FF2B5EF4-FFF2-40B4-BE49-F238E27FC236}">
                    <a16:creationId xmlns:a16="http://schemas.microsoft.com/office/drawing/2014/main" id="{C21F7EAA-8F1C-0D4D-B165-BA3CA46DD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1154">
                <a:extLst>
                  <a:ext uri="{FF2B5EF4-FFF2-40B4-BE49-F238E27FC236}">
                    <a16:creationId xmlns:a16="http://schemas.microsoft.com/office/drawing/2014/main" id="{AA0F40BD-396E-6A41-9987-A29AFEE07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1155">
                <a:extLst>
                  <a:ext uri="{FF2B5EF4-FFF2-40B4-BE49-F238E27FC236}">
                    <a16:creationId xmlns:a16="http://schemas.microsoft.com/office/drawing/2014/main" id="{51BFAC1E-8C5E-EC48-8267-3BCA67F09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1156">
                <a:extLst>
                  <a:ext uri="{FF2B5EF4-FFF2-40B4-BE49-F238E27FC236}">
                    <a16:creationId xmlns:a16="http://schemas.microsoft.com/office/drawing/2014/main" id="{336E3F36-5CA9-2146-8881-1C4B4D70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1157">
                <a:extLst>
                  <a:ext uri="{FF2B5EF4-FFF2-40B4-BE49-F238E27FC236}">
                    <a16:creationId xmlns:a16="http://schemas.microsoft.com/office/drawing/2014/main" id="{703713E3-3D4A-0041-B2DF-CD38B7E0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1158">
                <a:extLst>
                  <a:ext uri="{FF2B5EF4-FFF2-40B4-BE49-F238E27FC236}">
                    <a16:creationId xmlns:a16="http://schemas.microsoft.com/office/drawing/2014/main" id="{378C68B8-2B39-C449-810F-10F1BDEF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1159">
                <a:extLst>
                  <a:ext uri="{FF2B5EF4-FFF2-40B4-BE49-F238E27FC236}">
                    <a16:creationId xmlns:a16="http://schemas.microsoft.com/office/drawing/2014/main" id="{BA9FB823-AFA6-8644-9231-E29C9A623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1160">
                <a:extLst>
                  <a:ext uri="{FF2B5EF4-FFF2-40B4-BE49-F238E27FC236}">
                    <a16:creationId xmlns:a16="http://schemas.microsoft.com/office/drawing/2014/main" id="{4B5EEA11-BCBE-7045-A026-03BA5BC6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1161">
                <a:extLst>
                  <a:ext uri="{FF2B5EF4-FFF2-40B4-BE49-F238E27FC236}">
                    <a16:creationId xmlns:a16="http://schemas.microsoft.com/office/drawing/2014/main" id="{E5FB0B75-D2BE-EC4E-A161-88D0DEF8A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Rectangle 1162">
                <a:extLst>
                  <a:ext uri="{FF2B5EF4-FFF2-40B4-BE49-F238E27FC236}">
                    <a16:creationId xmlns:a16="http://schemas.microsoft.com/office/drawing/2014/main" id="{CF747F93-B475-E146-9630-2C122ACBC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1163">
                <a:extLst>
                  <a:ext uri="{FF2B5EF4-FFF2-40B4-BE49-F238E27FC236}">
                    <a16:creationId xmlns:a16="http://schemas.microsoft.com/office/drawing/2014/main" id="{B23A9AA8-ADD4-5C49-BD09-AB1D6AA90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1164">
                <a:extLst>
                  <a:ext uri="{FF2B5EF4-FFF2-40B4-BE49-F238E27FC236}">
                    <a16:creationId xmlns:a16="http://schemas.microsoft.com/office/drawing/2014/main" id="{65E312A2-1851-0147-B865-EFCDF267E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1165">
                <a:extLst>
                  <a:ext uri="{FF2B5EF4-FFF2-40B4-BE49-F238E27FC236}">
                    <a16:creationId xmlns:a16="http://schemas.microsoft.com/office/drawing/2014/main" id="{3DE68B47-BF8E-6644-8F08-DDC8D2BD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1166">
                <a:extLst>
                  <a:ext uri="{FF2B5EF4-FFF2-40B4-BE49-F238E27FC236}">
                    <a16:creationId xmlns:a16="http://schemas.microsoft.com/office/drawing/2014/main" id="{77583ECA-7A95-7645-BB14-772AB44B8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1167">
                <a:extLst>
                  <a:ext uri="{FF2B5EF4-FFF2-40B4-BE49-F238E27FC236}">
                    <a16:creationId xmlns:a16="http://schemas.microsoft.com/office/drawing/2014/main" id="{79029B2A-373C-EA48-870A-9CCDA7B2A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1168">
                <a:extLst>
                  <a:ext uri="{FF2B5EF4-FFF2-40B4-BE49-F238E27FC236}">
                    <a16:creationId xmlns:a16="http://schemas.microsoft.com/office/drawing/2014/main" id="{2875996B-3162-AB46-B716-F1AC24717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1169">
                <a:extLst>
                  <a:ext uri="{FF2B5EF4-FFF2-40B4-BE49-F238E27FC236}">
                    <a16:creationId xmlns:a16="http://schemas.microsoft.com/office/drawing/2014/main" id="{0E13A0EE-BF62-1046-8023-53CC3E0D3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1170">
                <a:extLst>
                  <a:ext uri="{FF2B5EF4-FFF2-40B4-BE49-F238E27FC236}">
                    <a16:creationId xmlns:a16="http://schemas.microsoft.com/office/drawing/2014/main" id="{86D22F39-174F-644B-91E1-C19AD7939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1171">
                <a:extLst>
                  <a:ext uri="{FF2B5EF4-FFF2-40B4-BE49-F238E27FC236}">
                    <a16:creationId xmlns:a16="http://schemas.microsoft.com/office/drawing/2014/main" id="{59591F2C-81D8-CA44-926B-65927C8A4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1172">
                <a:extLst>
                  <a:ext uri="{FF2B5EF4-FFF2-40B4-BE49-F238E27FC236}">
                    <a16:creationId xmlns:a16="http://schemas.microsoft.com/office/drawing/2014/main" id="{679595BE-3F82-D14D-AB65-E8854CFA8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1173">
                <a:extLst>
                  <a:ext uri="{FF2B5EF4-FFF2-40B4-BE49-F238E27FC236}">
                    <a16:creationId xmlns:a16="http://schemas.microsoft.com/office/drawing/2014/main" id="{E2FB59F5-BF08-1B49-8209-5EAF5DC6B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1174">
                <a:extLst>
                  <a:ext uri="{FF2B5EF4-FFF2-40B4-BE49-F238E27FC236}">
                    <a16:creationId xmlns:a16="http://schemas.microsoft.com/office/drawing/2014/main" id="{E53FDC53-8DC7-1241-AAAF-54E87168F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1175">
                <a:extLst>
                  <a:ext uri="{FF2B5EF4-FFF2-40B4-BE49-F238E27FC236}">
                    <a16:creationId xmlns:a16="http://schemas.microsoft.com/office/drawing/2014/main" id="{E7BEE46C-9D11-B74F-BC2E-094BCFE88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1176">
                <a:extLst>
                  <a:ext uri="{FF2B5EF4-FFF2-40B4-BE49-F238E27FC236}">
                    <a16:creationId xmlns:a16="http://schemas.microsoft.com/office/drawing/2014/main" id="{EBDD2FD0-B6BE-7647-A53E-5A1122D6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1177">
                <a:extLst>
                  <a:ext uri="{FF2B5EF4-FFF2-40B4-BE49-F238E27FC236}">
                    <a16:creationId xmlns:a16="http://schemas.microsoft.com/office/drawing/2014/main" id="{D9725EF8-944E-9A4A-BB90-E5006AAC4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1178">
                <a:extLst>
                  <a:ext uri="{FF2B5EF4-FFF2-40B4-BE49-F238E27FC236}">
                    <a16:creationId xmlns:a16="http://schemas.microsoft.com/office/drawing/2014/main" id="{7A3C3EBA-F7DF-2746-9877-8A39B8F0C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1179">
                <a:extLst>
                  <a:ext uri="{FF2B5EF4-FFF2-40B4-BE49-F238E27FC236}">
                    <a16:creationId xmlns:a16="http://schemas.microsoft.com/office/drawing/2014/main" id="{A0BFECA9-AA0B-B24F-BD6A-DE6AB20BE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1180">
                <a:extLst>
                  <a:ext uri="{FF2B5EF4-FFF2-40B4-BE49-F238E27FC236}">
                    <a16:creationId xmlns:a16="http://schemas.microsoft.com/office/drawing/2014/main" id="{DA6DAA38-EC3A-5743-91CF-E53D4BD37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1181">
                <a:extLst>
                  <a:ext uri="{FF2B5EF4-FFF2-40B4-BE49-F238E27FC236}">
                    <a16:creationId xmlns:a16="http://schemas.microsoft.com/office/drawing/2014/main" id="{B9E5DD8B-9017-6C44-99EE-D56E6A072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1182">
                <a:extLst>
                  <a:ext uri="{FF2B5EF4-FFF2-40B4-BE49-F238E27FC236}">
                    <a16:creationId xmlns:a16="http://schemas.microsoft.com/office/drawing/2014/main" id="{5CAA4AF7-F459-DF4A-BCC1-A21210F60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1183">
                <a:extLst>
                  <a:ext uri="{FF2B5EF4-FFF2-40B4-BE49-F238E27FC236}">
                    <a16:creationId xmlns:a16="http://schemas.microsoft.com/office/drawing/2014/main" id="{2A5603CE-BB60-6344-B7F4-B44587FCF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1184">
                <a:extLst>
                  <a:ext uri="{FF2B5EF4-FFF2-40B4-BE49-F238E27FC236}">
                    <a16:creationId xmlns:a16="http://schemas.microsoft.com/office/drawing/2014/main" id="{319528E5-C23F-364B-A094-6C35B53F3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1185">
                <a:extLst>
                  <a:ext uri="{FF2B5EF4-FFF2-40B4-BE49-F238E27FC236}">
                    <a16:creationId xmlns:a16="http://schemas.microsoft.com/office/drawing/2014/main" id="{4C039C8D-0909-504A-9561-816720E3A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1186">
                <a:extLst>
                  <a:ext uri="{FF2B5EF4-FFF2-40B4-BE49-F238E27FC236}">
                    <a16:creationId xmlns:a16="http://schemas.microsoft.com/office/drawing/2014/main" id="{9740F144-1E5F-5F48-B4D9-4C6F31B5F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1187">
                <a:extLst>
                  <a:ext uri="{FF2B5EF4-FFF2-40B4-BE49-F238E27FC236}">
                    <a16:creationId xmlns:a16="http://schemas.microsoft.com/office/drawing/2014/main" id="{5FAA502B-5005-3B48-ABAE-1864B7043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1188">
                <a:extLst>
                  <a:ext uri="{FF2B5EF4-FFF2-40B4-BE49-F238E27FC236}">
                    <a16:creationId xmlns:a16="http://schemas.microsoft.com/office/drawing/2014/main" id="{ED01B80C-893A-C648-A854-130F6CF93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1189">
                <a:extLst>
                  <a:ext uri="{FF2B5EF4-FFF2-40B4-BE49-F238E27FC236}">
                    <a16:creationId xmlns:a16="http://schemas.microsoft.com/office/drawing/2014/main" id="{68657DFF-03A6-8A4C-B774-736EB32FC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1190">
                <a:extLst>
                  <a:ext uri="{FF2B5EF4-FFF2-40B4-BE49-F238E27FC236}">
                    <a16:creationId xmlns:a16="http://schemas.microsoft.com/office/drawing/2014/main" id="{B7AEEF41-C649-1B4E-93CA-2B00FD0F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1191">
                <a:extLst>
                  <a:ext uri="{FF2B5EF4-FFF2-40B4-BE49-F238E27FC236}">
                    <a16:creationId xmlns:a16="http://schemas.microsoft.com/office/drawing/2014/main" id="{8837B250-352C-3748-947E-30014106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1192">
                <a:extLst>
                  <a:ext uri="{FF2B5EF4-FFF2-40B4-BE49-F238E27FC236}">
                    <a16:creationId xmlns:a16="http://schemas.microsoft.com/office/drawing/2014/main" id="{D98A9C4F-AE05-6C42-87B1-0DDCF64AB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1193">
                <a:extLst>
                  <a:ext uri="{FF2B5EF4-FFF2-40B4-BE49-F238E27FC236}">
                    <a16:creationId xmlns:a16="http://schemas.microsoft.com/office/drawing/2014/main" id="{1D656C1A-FBD3-B449-8252-3C47086A8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1194">
                <a:extLst>
                  <a:ext uri="{FF2B5EF4-FFF2-40B4-BE49-F238E27FC236}">
                    <a16:creationId xmlns:a16="http://schemas.microsoft.com/office/drawing/2014/main" id="{E9D56524-F290-6242-BC33-54F75C720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1195">
                <a:extLst>
                  <a:ext uri="{FF2B5EF4-FFF2-40B4-BE49-F238E27FC236}">
                    <a16:creationId xmlns:a16="http://schemas.microsoft.com/office/drawing/2014/main" id="{C459429E-4816-BA45-87A3-F5CEADFF4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1196">
                <a:extLst>
                  <a:ext uri="{FF2B5EF4-FFF2-40B4-BE49-F238E27FC236}">
                    <a16:creationId xmlns:a16="http://schemas.microsoft.com/office/drawing/2014/main" id="{BD4540E5-E082-634D-8939-8A30B8DE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1197">
                <a:extLst>
                  <a:ext uri="{FF2B5EF4-FFF2-40B4-BE49-F238E27FC236}">
                    <a16:creationId xmlns:a16="http://schemas.microsoft.com/office/drawing/2014/main" id="{0A1A0D77-ACBE-7744-8E71-729B5FC19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1198">
                <a:extLst>
                  <a:ext uri="{FF2B5EF4-FFF2-40B4-BE49-F238E27FC236}">
                    <a16:creationId xmlns:a16="http://schemas.microsoft.com/office/drawing/2014/main" id="{84DD9A7D-76B0-844F-A171-191AC1CF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1199">
                <a:extLst>
                  <a:ext uri="{FF2B5EF4-FFF2-40B4-BE49-F238E27FC236}">
                    <a16:creationId xmlns:a16="http://schemas.microsoft.com/office/drawing/2014/main" id="{56961E49-9657-204F-A65C-7E979085D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1200">
                <a:extLst>
                  <a:ext uri="{FF2B5EF4-FFF2-40B4-BE49-F238E27FC236}">
                    <a16:creationId xmlns:a16="http://schemas.microsoft.com/office/drawing/2014/main" id="{8E4A3E18-FB08-F94B-8C59-390D4F22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1201">
                <a:extLst>
                  <a:ext uri="{FF2B5EF4-FFF2-40B4-BE49-F238E27FC236}">
                    <a16:creationId xmlns:a16="http://schemas.microsoft.com/office/drawing/2014/main" id="{9EC099AE-952E-2B47-BEBF-C8E0EFB8D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1202">
                <a:extLst>
                  <a:ext uri="{FF2B5EF4-FFF2-40B4-BE49-F238E27FC236}">
                    <a16:creationId xmlns:a16="http://schemas.microsoft.com/office/drawing/2014/main" id="{7626E84F-170E-0740-89F1-ED8601984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1203">
                <a:extLst>
                  <a:ext uri="{FF2B5EF4-FFF2-40B4-BE49-F238E27FC236}">
                    <a16:creationId xmlns:a16="http://schemas.microsoft.com/office/drawing/2014/main" id="{1FB2E4D0-C818-A944-9BD4-E6D77FA74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1204">
                <a:extLst>
                  <a:ext uri="{FF2B5EF4-FFF2-40B4-BE49-F238E27FC236}">
                    <a16:creationId xmlns:a16="http://schemas.microsoft.com/office/drawing/2014/main" id="{50D5968A-05F4-FE44-B38E-06347C16C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1205">
                <a:extLst>
                  <a:ext uri="{FF2B5EF4-FFF2-40B4-BE49-F238E27FC236}">
                    <a16:creationId xmlns:a16="http://schemas.microsoft.com/office/drawing/2014/main" id="{6685BF9A-9C5B-BA4C-BE4B-6EA477D6C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1206">
                <a:extLst>
                  <a:ext uri="{FF2B5EF4-FFF2-40B4-BE49-F238E27FC236}">
                    <a16:creationId xmlns:a16="http://schemas.microsoft.com/office/drawing/2014/main" id="{2C509A77-8813-9B4E-B8F0-9A4EAABA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1207">
                <a:extLst>
                  <a:ext uri="{FF2B5EF4-FFF2-40B4-BE49-F238E27FC236}">
                    <a16:creationId xmlns:a16="http://schemas.microsoft.com/office/drawing/2014/main" id="{4924CEEA-A7F3-9F4D-8F0D-9F42F8DE1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1208">
                <a:extLst>
                  <a:ext uri="{FF2B5EF4-FFF2-40B4-BE49-F238E27FC236}">
                    <a16:creationId xmlns:a16="http://schemas.microsoft.com/office/drawing/2014/main" id="{F0DA2229-E6D0-2846-A972-7D119392E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1209">
                <a:extLst>
                  <a:ext uri="{FF2B5EF4-FFF2-40B4-BE49-F238E27FC236}">
                    <a16:creationId xmlns:a16="http://schemas.microsoft.com/office/drawing/2014/main" id="{5AB02520-08BF-6142-8775-108322F3E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F1FA7650-8281-F644-887B-E6969524B2E6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" name="Freeform 1263">
                <a:extLst>
                  <a:ext uri="{FF2B5EF4-FFF2-40B4-BE49-F238E27FC236}">
                    <a16:creationId xmlns:a16="http://schemas.microsoft.com/office/drawing/2014/main" id="{2E0A0E95-5EFC-A649-9B7C-86DF674CB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10">
                <a:extLst>
                  <a:ext uri="{FF2B5EF4-FFF2-40B4-BE49-F238E27FC236}">
                    <a16:creationId xmlns:a16="http://schemas.microsoft.com/office/drawing/2014/main" id="{5F249803-A308-B841-987A-2CA4D161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5">
                <a:extLst>
                  <a:ext uri="{FF2B5EF4-FFF2-40B4-BE49-F238E27FC236}">
                    <a16:creationId xmlns:a16="http://schemas.microsoft.com/office/drawing/2014/main" id="{7F258A42-70FE-0F46-9580-9418300A0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31E4B7EC-796F-1747-B309-CEFAEB0E3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7">
                <a:extLst>
                  <a:ext uri="{FF2B5EF4-FFF2-40B4-BE49-F238E27FC236}">
                    <a16:creationId xmlns:a16="http://schemas.microsoft.com/office/drawing/2014/main" id="{4D8BE73F-9CA7-0448-819C-0CA6EE7E3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">
                <a:extLst>
                  <a:ext uri="{FF2B5EF4-FFF2-40B4-BE49-F238E27FC236}">
                    <a16:creationId xmlns:a16="http://schemas.microsoft.com/office/drawing/2014/main" id="{6497958B-59A9-3D46-AFF9-719BB0C7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9">
                <a:extLst>
                  <a:ext uri="{FF2B5EF4-FFF2-40B4-BE49-F238E27FC236}">
                    <a16:creationId xmlns:a16="http://schemas.microsoft.com/office/drawing/2014/main" id="{40E25E04-2D41-464D-A178-83E42E4F1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0">
                <a:extLst>
                  <a:ext uri="{FF2B5EF4-FFF2-40B4-BE49-F238E27FC236}">
                    <a16:creationId xmlns:a16="http://schemas.microsoft.com/office/drawing/2014/main" id="{420A37AD-C7B3-E447-855F-93B01581F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1">
                <a:extLst>
                  <a:ext uri="{FF2B5EF4-FFF2-40B4-BE49-F238E27FC236}">
                    <a16:creationId xmlns:a16="http://schemas.microsoft.com/office/drawing/2014/main" id="{A56FB989-A550-7D47-B650-979E0D535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2">
                <a:extLst>
                  <a:ext uri="{FF2B5EF4-FFF2-40B4-BE49-F238E27FC236}">
                    <a16:creationId xmlns:a16="http://schemas.microsoft.com/office/drawing/2014/main" id="{D313FC70-F421-4247-83ED-9A224545B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3">
                <a:extLst>
                  <a:ext uri="{FF2B5EF4-FFF2-40B4-BE49-F238E27FC236}">
                    <a16:creationId xmlns:a16="http://schemas.microsoft.com/office/drawing/2014/main" id="{85D79871-7B85-A947-A665-5DB681471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4">
                <a:extLst>
                  <a:ext uri="{FF2B5EF4-FFF2-40B4-BE49-F238E27FC236}">
                    <a16:creationId xmlns:a16="http://schemas.microsoft.com/office/drawing/2014/main" id="{EB6603E5-1630-B641-A957-B62B781CA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5">
                <a:extLst>
                  <a:ext uri="{FF2B5EF4-FFF2-40B4-BE49-F238E27FC236}">
                    <a16:creationId xmlns:a16="http://schemas.microsoft.com/office/drawing/2014/main" id="{ABBDE0C0-8A93-B243-8CFA-70931C82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6">
                <a:extLst>
                  <a:ext uri="{FF2B5EF4-FFF2-40B4-BE49-F238E27FC236}">
                    <a16:creationId xmlns:a16="http://schemas.microsoft.com/office/drawing/2014/main" id="{A48979D5-1A1D-C34B-8EA9-D139AC074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7">
                <a:extLst>
                  <a:ext uri="{FF2B5EF4-FFF2-40B4-BE49-F238E27FC236}">
                    <a16:creationId xmlns:a16="http://schemas.microsoft.com/office/drawing/2014/main" id="{1BA1AFAA-A5D8-6A45-AA45-36BB72BC0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8">
                <a:extLst>
                  <a:ext uri="{FF2B5EF4-FFF2-40B4-BE49-F238E27FC236}">
                    <a16:creationId xmlns:a16="http://schemas.microsoft.com/office/drawing/2014/main" id="{01A8FDB8-C41A-4749-BC68-2CA9F6970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9">
                <a:extLst>
                  <a:ext uri="{FF2B5EF4-FFF2-40B4-BE49-F238E27FC236}">
                    <a16:creationId xmlns:a16="http://schemas.microsoft.com/office/drawing/2014/main" id="{A9B1CAB1-CCE9-6E45-8BB9-0DD3BFEC0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0">
                <a:extLst>
                  <a:ext uri="{FF2B5EF4-FFF2-40B4-BE49-F238E27FC236}">
                    <a16:creationId xmlns:a16="http://schemas.microsoft.com/office/drawing/2014/main" id="{BFE39D02-4A39-3342-B3C9-3D27DAB4C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1">
                <a:extLst>
                  <a:ext uri="{FF2B5EF4-FFF2-40B4-BE49-F238E27FC236}">
                    <a16:creationId xmlns:a16="http://schemas.microsoft.com/office/drawing/2014/main" id="{71C6760C-827F-694D-9BA9-E2F6C920E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2">
                <a:extLst>
                  <a:ext uri="{FF2B5EF4-FFF2-40B4-BE49-F238E27FC236}">
                    <a16:creationId xmlns:a16="http://schemas.microsoft.com/office/drawing/2014/main" id="{394D9643-C8E2-334A-9858-6DB58DC33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3">
                <a:extLst>
                  <a:ext uri="{FF2B5EF4-FFF2-40B4-BE49-F238E27FC236}">
                    <a16:creationId xmlns:a16="http://schemas.microsoft.com/office/drawing/2014/main" id="{A5FE4AD4-11D6-8D44-9B5E-4B22AF732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4">
                <a:extLst>
                  <a:ext uri="{FF2B5EF4-FFF2-40B4-BE49-F238E27FC236}">
                    <a16:creationId xmlns:a16="http://schemas.microsoft.com/office/drawing/2014/main" id="{87F4706C-6C67-B646-8165-DA1BFC8AA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5">
                <a:extLst>
                  <a:ext uri="{FF2B5EF4-FFF2-40B4-BE49-F238E27FC236}">
                    <a16:creationId xmlns:a16="http://schemas.microsoft.com/office/drawing/2014/main" id="{4C0698A7-585F-5C42-B054-B328CC837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6">
                <a:extLst>
                  <a:ext uri="{FF2B5EF4-FFF2-40B4-BE49-F238E27FC236}">
                    <a16:creationId xmlns:a16="http://schemas.microsoft.com/office/drawing/2014/main" id="{3D4A584B-6F93-3C40-A66B-9F313F533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Rectangle 27">
                <a:extLst>
                  <a:ext uri="{FF2B5EF4-FFF2-40B4-BE49-F238E27FC236}">
                    <a16:creationId xmlns:a16="http://schemas.microsoft.com/office/drawing/2014/main" id="{54109220-8B08-4642-99BA-2D67706A3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8">
                <a:extLst>
                  <a:ext uri="{FF2B5EF4-FFF2-40B4-BE49-F238E27FC236}">
                    <a16:creationId xmlns:a16="http://schemas.microsoft.com/office/drawing/2014/main" id="{A1D9AEDF-7C13-7C4E-A4BB-65FDAB4BE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9">
                <a:extLst>
                  <a:ext uri="{FF2B5EF4-FFF2-40B4-BE49-F238E27FC236}">
                    <a16:creationId xmlns:a16="http://schemas.microsoft.com/office/drawing/2014/main" id="{A89B1A5D-68AA-E646-B96D-99A2AEE7F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">
                <a:extLst>
                  <a:ext uri="{FF2B5EF4-FFF2-40B4-BE49-F238E27FC236}">
                    <a16:creationId xmlns:a16="http://schemas.microsoft.com/office/drawing/2014/main" id="{B28A0E04-CF84-264A-9C02-0F3B3E511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1">
                <a:extLst>
                  <a:ext uri="{FF2B5EF4-FFF2-40B4-BE49-F238E27FC236}">
                    <a16:creationId xmlns:a16="http://schemas.microsoft.com/office/drawing/2014/main" id="{E560F0EA-9481-A44C-8A33-56F3F1805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2">
                <a:extLst>
                  <a:ext uri="{FF2B5EF4-FFF2-40B4-BE49-F238E27FC236}">
                    <a16:creationId xmlns:a16="http://schemas.microsoft.com/office/drawing/2014/main" id="{AA90464C-2D29-CE4F-9BF1-67E026F44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3">
                <a:extLst>
                  <a:ext uri="{FF2B5EF4-FFF2-40B4-BE49-F238E27FC236}">
                    <a16:creationId xmlns:a16="http://schemas.microsoft.com/office/drawing/2014/main" id="{F5A884DB-EF38-7A44-BB21-4BC156716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4">
                <a:extLst>
                  <a:ext uri="{FF2B5EF4-FFF2-40B4-BE49-F238E27FC236}">
                    <a16:creationId xmlns:a16="http://schemas.microsoft.com/office/drawing/2014/main" id="{75951AEF-156C-6749-AB6B-7DD249C2E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5">
                <a:extLst>
                  <a:ext uri="{FF2B5EF4-FFF2-40B4-BE49-F238E27FC236}">
                    <a16:creationId xmlns:a16="http://schemas.microsoft.com/office/drawing/2014/main" id="{80C2B401-6228-1341-886E-2595881DB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6">
                <a:extLst>
                  <a:ext uri="{FF2B5EF4-FFF2-40B4-BE49-F238E27FC236}">
                    <a16:creationId xmlns:a16="http://schemas.microsoft.com/office/drawing/2014/main" id="{DD66F306-71D7-8245-8142-2AD69E3D6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7">
                <a:extLst>
                  <a:ext uri="{FF2B5EF4-FFF2-40B4-BE49-F238E27FC236}">
                    <a16:creationId xmlns:a16="http://schemas.microsoft.com/office/drawing/2014/main" id="{3B6CBC34-4842-D34F-B957-C992C80B9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8">
                <a:extLst>
                  <a:ext uri="{FF2B5EF4-FFF2-40B4-BE49-F238E27FC236}">
                    <a16:creationId xmlns:a16="http://schemas.microsoft.com/office/drawing/2014/main" id="{7BFBE294-EB76-984B-B0E2-B43CFEBCC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9">
                <a:extLst>
                  <a:ext uri="{FF2B5EF4-FFF2-40B4-BE49-F238E27FC236}">
                    <a16:creationId xmlns:a16="http://schemas.microsoft.com/office/drawing/2014/main" id="{A726056A-4F43-4145-B8B2-9027A7461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40">
                <a:extLst>
                  <a:ext uri="{FF2B5EF4-FFF2-40B4-BE49-F238E27FC236}">
                    <a16:creationId xmlns:a16="http://schemas.microsoft.com/office/drawing/2014/main" id="{9C9779BE-1E1C-1141-8B5C-C18F02547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41">
                <a:extLst>
                  <a:ext uri="{FF2B5EF4-FFF2-40B4-BE49-F238E27FC236}">
                    <a16:creationId xmlns:a16="http://schemas.microsoft.com/office/drawing/2014/main" id="{CEBF8046-E92E-D84A-860E-F7480C376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2">
                <a:extLst>
                  <a:ext uri="{FF2B5EF4-FFF2-40B4-BE49-F238E27FC236}">
                    <a16:creationId xmlns:a16="http://schemas.microsoft.com/office/drawing/2014/main" id="{B3884289-B599-BC41-81D7-50B8D4B13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3">
                <a:extLst>
                  <a:ext uri="{FF2B5EF4-FFF2-40B4-BE49-F238E27FC236}">
                    <a16:creationId xmlns:a16="http://schemas.microsoft.com/office/drawing/2014/main" id="{DD9884B6-E48C-C448-AA2D-528881C4B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4">
                <a:extLst>
                  <a:ext uri="{FF2B5EF4-FFF2-40B4-BE49-F238E27FC236}">
                    <a16:creationId xmlns:a16="http://schemas.microsoft.com/office/drawing/2014/main" id="{BA7ABA55-4F00-5E44-BBF7-D202BC070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5">
                <a:extLst>
                  <a:ext uri="{FF2B5EF4-FFF2-40B4-BE49-F238E27FC236}">
                    <a16:creationId xmlns:a16="http://schemas.microsoft.com/office/drawing/2014/main" id="{8BB5041F-2002-424B-80E6-7A9228195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6">
                <a:extLst>
                  <a:ext uri="{FF2B5EF4-FFF2-40B4-BE49-F238E27FC236}">
                    <a16:creationId xmlns:a16="http://schemas.microsoft.com/office/drawing/2014/main" id="{9E947070-4EF6-0344-910A-9B83F7E35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7">
                <a:extLst>
                  <a:ext uri="{FF2B5EF4-FFF2-40B4-BE49-F238E27FC236}">
                    <a16:creationId xmlns:a16="http://schemas.microsoft.com/office/drawing/2014/main" id="{A00477B3-8B26-7E43-94E1-5894575C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48">
                <a:extLst>
                  <a:ext uri="{FF2B5EF4-FFF2-40B4-BE49-F238E27FC236}">
                    <a16:creationId xmlns:a16="http://schemas.microsoft.com/office/drawing/2014/main" id="{FD9CBB8C-DFF0-9B46-978D-6C576A528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49">
                <a:extLst>
                  <a:ext uri="{FF2B5EF4-FFF2-40B4-BE49-F238E27FC236}">
                    <a16:creationId xmlns:a16="http://schemas.microsoft.com/office/drawing/2014/main" id="{7D5BED68-0635-5944-AD79-9F8D4639F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Rectangle 50">
                <a:extLst>
                  <a:ext uri="{FF2B5EF4-FFF2-40B4-BE49-F238E27FC236}">
                    <a16:creationId xmlns:a16="http://schemas.microsoft.com/office/drawing/2014/main" id="{6E836D6B-0C19-124A-88E3-262FDB45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1">
                <a:extLst>
                  <a:ext uri="{FF2B5EF4-FFF2-40B4-BE49-F238E27FC236}">
                    <a16:creationId xmlns:a16="http://schemas.microsoft.com/office/drawing/2014/main" id="{0F37386E-C012-E149-9E3D-1E792F2CE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2">
                <a:extLst>
                  <a:ext uri="{FF2B5EF4-FFF2-40B4-BE49-F238E27FC236}">
                    <a16:creationId xmlns:a16="http://schemas.microsoft.com/office/drawing/2014/main" id="{A0989988-71D6-6A49-AF3E-C7ED83935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3">
                <a:extLst>
                  <a:ext uri="{FF2B5EF4-FFF2-40B4-BE49-F238E27FC236}">
                    <a16:creationId xmlns:a16="http://schemas.microsoft.com/office/drawing/2014/main" id="{93050ABC-3E6B-3249-8FE6-D1CFD4A6C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4">
                <a:extLst>
                  <a:ext uri="{FF2B5EF4-FFF2-40B4-BE49-F238E27FC236}">
                    <a16:creationId xmlns:a16="http://schemas.microsoft.com/office/drawing/2014/main" id="{C29F8320-F112-2C47-98CB-2F9B48B7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5">
                <a:extLst>
                  <a:ext uri="{FF2B5EF4-FFF2-40B4-BE49-F238E27FC236}">
                    <a16:creationId xmlns:a16="http://schemas.microsoft.com/office/drawing/2014/main" id="{6EA20CD6-3BCC-3446-9DEF-2D671152D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6">
                <a:extLst>
                  <a:ext uri="{FF2B5EF4-FFF2-40B4-BE49-F238E27FC236}">
                    <a16:creationId xmlns:a16="http://schemas.microsoft.com/office/drawing/2014/main" id="{7EEE265A-3F2B-7C4B-88B7-77892E32C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57">
                <a:extLst>
                  <a:ext uri="{FF2B5EF4-FFF2-40B4-BE49-F238E27FC236}">
                    <a16:creationId xmlns:a16="http://schemas.microsoft.com/office/drawing/2014/main" id="{6DA52331-DF4E-784C-99C7-0CCC78DBB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58">
                <a:extLst>
                  <a:ext uri="{FF2B5EF4-FFF2-40B4-BE49-F238E27FC236}">
                    <a16:creationId xmlns:a16="http://schemas.microsoft.com/office/drawing/2014/main" id="{567A0663-1717-7E4A-8186-CF4F0D0EF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59">
                <a:extLst>
                  <a:ext uri="{FF2B5EF4-FFF2-40B4-BE49-F238E27FC236}">
                    <a16:creationId xmlns:a16="http://schemas.microsoft.com/office/drawing/2014/main" id="{413188EC-9A23-4A42-9F1D-D791804C9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0">
                <a:extLst>
                  <a:ext uri="{FF2B5EF4-FFF2-40B4-BE49-F238E27FC236}">
                    <a16:creationId xmlns:a16="http://schemas.microsoft.com/office/drawing/2014/main" id="{43CF7527-5585-3146-8E9A-F022236F5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61">
                <a:extLst>
                  <a:ext uri="{FF2B5EF4-FFF2-40B4-BE49-F238E27FC236}">
                    <a16:creationId xmlns:a16="http://schemas.microsoft.com/office/drawing/2014/main" id="{A0A3941B-6296-364A-A73A-49EAED5D7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62">
                <a:extLst>
                  <a:ext uri="{FF2B5EF4-FFF2-40B4-BE49-F238E27FC236}">
                    <a16:creationId xmlns:a16="http://schemas.microsoft.com/office/drawing/2014/main" id="{8624756C-E8D8-4942-B739-469643C2F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3">
                <a:extLst>
                  <a:ext uri="{FF2B5EF4-FFF2-40B4-BE49-F238E27FC236}">
                    <a16:creationId xmlns:a16="http://schemas.microsoft.com/office/drawing/2014/main" id="{3B194258-C8AA-3643-971E-52E40AA7C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4">
                <a:extLst>
                  <a:ext uri="{FF2B5EF4-FFF2-40B4-BE49-F238E27FC236}">
                    <a16:creationId xmlns:a16="http://schemas.microsoft.com/office/drawing/2014/main" id="{DDE9E152-DC6B-0646-9D2C-02E0E8633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5">
                <a:extLst>
                  <a:ext uri="{FF2B5EF4-FFF2-40B4-BE49-F238E27FC236}">
                    <a16:creationId xmlns:a16="http://schemas.microsoft.com/office/drawing/2014/main" id="{E11E6A6E-6711-5C4B-9818-6AC9BCEB0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6">
                <a:extLst>
                  <a:ext uri="{FF2B5EF4-FFF2-40B4-BE49-F238E27FC236}">
                    <a16:creationId xmlns:a16="http://schemas.microsoft.com/office/drawing/2014/main" id="{58598AFF-0866-6D4A-A723-3CE973E08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67">
                <a:extLst>
                  <a:ext uri="{FF2B5EF4-FFF2-40B4-BE49-F238E27FC236}">
                    <a16:creationId xmlns:a16="http://schemas.microsoft.com/office/drawing/2014/main" id="{87C56496-3DA4-4C4E-BFD7-EA6F13CD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68">
                <a:extLst>
                  <a:ext uri="{FF2B5EF4-FFF2-40B4-BE49-F238E27FC236}">
                    <a16:creationId xmlns:a16="http://schemas.microsoft.com/office/drawing/2014/main" id="{B73DC058-860F-1548-B647-2935FDB22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69">
                <a:extLst>
                  <a:ext uri="{FF2B5EF4-FFF2-40B4-BE49-F238E27FC236}">
                    <a16:creationId xmlns:a16="http://schemas.microsoft.com/office/drawing/2014/main" id="{4724BAC5-37DB-7544-ABDA-DB76C5132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70">
                <a:extLst>
                  <a:ext uri="{FF2B5EF4-FFF2-40B4-BE49-F238E27FC236}">
                    <a16:creationId xmlns:a16="http://schemas.microsoft.com/office/drawing/2014/main" id="{1CAC5F9B-7264-BB4A-B8E8-C54A268DA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71">
                <a:extLst>
                  <a:ext uri="{FF2B5EF4-FFF2-40B4-BE49-F238E27FC236}">
                    <a16:creationId xmlns:a16="http://schemas.microsoft.com/office/drawing/2014/main" id="{126E3081-6C8B-9042-9C19-0D73E3CCE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2">
                <a:extLst>
                  <a:ext uri="{FF2B5EF4-FFF2-40B4-BE49-F238E27FC236}">
                    <a16:creationId xmlns:a16="http://schemas.microsoft.com/office/drawing/2014/main" id="{939439F5-1588-FC4A-BBDB-C99B0EF70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73">
                <a:extLst>
                  <a:ext uri="{FF2B5EF4-FFF2-40B4-BE49-F238E27FC236}">
                    <a16:creationId xmlns:a16="http://schemas.microsoft.com/office/drawing/2014/main" id="{9A37AD94-6C0B-E64D-A039-CFAB8B5CC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74">
                <a:extLst>
                  <a:ext uri="{FF2B5EF4-FFF2-40B4-BE49-F238E27FC236}">
                    <a16:creationId xmlns:a16="http://schemas.microsoft.com/office/drawing/2014/main" id="{EFDAE4F1-BAD8-8743-94FB-DE874EB18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75">
                <a:extLst>
                  <a:ext uri="{FF2B5EF4-FFF2-40B4-BE49-F238E27FC236}">
                    <a16:creationId xmlns:a16="http://schemas.microsoft.com/office/drawing/2014/main" id="{DE129701-992E-494F-8A4A-EC6556AAF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6">
                <a:extLst>
                  <a:ext uri="{FF2B5EF4-FFF2-40B4-BE49-F238E27FC236}">
                    <a16:creationId xmlns:a16="http://schemas.microsoft.com/office/drawing/2014/main" id="{91A85C6C-85D0-754E-A1E3-A8C8618A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77">
                <a:extLst>
                  <a:ext uri="{FF2B5EF4-FFF2-40B4-BE49-F238E27FC236}">
                    <a16:creationId xmlns:a16="http://schemas.microsoft.com/office/drawing/2014/main" id="{A8B6F2B0-A588-A841-A701-85A721A36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78">
                <a:extLst>
                  <a:ext uri="{FF2B5EF4-FFF2-40B4-BE49-F238E27FC236}">
                    <a16:creationId xmlns:a16="http://schemas.microsoft.com/office/drawing/2014/main" id="{D09209B7-A79F-A545-9937-744415B5F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79">
                <a:extLst>
                  <a:ext uri="{FF2B5EF4-FFF2-40B4-BE49-F238E27FC236}">
                    <a16:creationId xmlns:a16="http://schemas.microsoft.com/office/drawing/2014/main" id="{8EFA9205-0BA7-C34A-A37F-C9707C7F1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80">
                <a:extLst>
                  <a:ext uri="{FF2B5EF4-FFF2-40B4-BE49-F238E27FC236}">
                    <a16:creationId xmlns:a16="http://schemas.microsoft.com/office/drawing/2014/main" id="{39F93E83-DFF9-6141-8558-D4C440CB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1">
                <a:extLst>
                  <a:ext uri="{FF2B5EF4-FFF2-40B4-BE49-F238E27FC236}">
                    <a16:creationId xmlns:a16="http://schemas.microsoft.com/office/drawing/2014/main" id="{CD13CCDE-E2B6-FA4A-8FA8-1C458CE85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82">
                <a:extLst>
                  <a:ext uri="{FF2B5EF4-FFF2-40B4-BE49-F238E27FC236}">
                    <a16:creationId xmlns:a16="http://schemas.microsoft.com/office/drawing/2014/main" id="{289E9751-DCE6-0644-AA22-63E7239C8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3">
                <a:extLst>
                  <a:ext uri="{FF2B5EF4-FFF2-40B4-BE49-F238E27FC236}">
                    <a16:creationId xmlns:a16="http://schemas.microsoft.com/office/drawing/2014/main" id="{209BFC47-CB3B-B04D-BEF3-C90047D06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4">
                <a:extLst>
                  <a:ext uri="{FF2B5EF4-FFF2-40B4-BE49-F238E27FC236}">
                    <a16:creationId xmlns:a16="http://schemas.microsoft.com/office/drawing/2014/main" id="{3B921A95-F814-0747-95F6-29053A336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85">
                <a:extLst>
                  <a:ext uri="{FF2B5EF4-FFF2-40B4-BE49-F238E27FC236}">
                    <a16:creationId xmlns:a16="http://schemas.microsoft.com/office/drawing/2014/main" id="{62C1E6E2-35BD-5A48-B5C7-650E513B8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6">
                <a:extLst>
                  <a:ext uri="{FF2B5EF4-FFF2-40B4-BE49-F238E27FC236}">
                    <a16:creationId xmlns:a16="http://schemas.microsoft.com/office/drawing/2014/main" id="{F7A2C5F3-7E68-C54D-89AA-ED465BB2B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87">
                <a:extLst>
                  <a:ext uri="{FF2B5EF4-FFF2-40B4-BE49-F238E27FC236}">
                    <a16:creationId xmlns:a16="http://schemas.microsoft.com/office/drawing/2014/main" id="{02313745-ECB8-C44D-B1F3-174F8CA21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88">
                <a:extLst>
                  <a:ext uri="{FF2B5EF4-FFF2-40B4-BE49-F238E27FC236}">
                    <a16:creationId xmlns:a16="http://schemas.microsoft.com/office/drawing/2014/main" id="{5BF09249-BA37-C344-A40C-FAB3F23B8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89">
                <a:extLst>
                  <a:ext uri="{FF2B5EF4-FFF2-40B4-BE49-F238E27FC236}">
                    <a16:creationId xmlns:a16="http://schemas.microsoft.com/office/drawing/2014/main" id="{ED403E1A-D038-6949-9993-79C84B395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90">
                <a:extLst>
                  <a:ext uri="{FF2B5EF4-FFF2-40B4-BE49-F238E27FC236}">
                    <a16:creationId xmlns:a16="http://schemas.microsoft.com/office/drawing/2014/main" id="{196976F4-9092-C04F-B54F-C55F33E08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91">
                <a:extLst>
                  <a:ext uri="{FF2B5EF4-FFF2-40B4-BE49-F238E27FC236}">
                    <a16:creationId xmlns:a16="http://schemas.microsoft.com/office/drawing/2014/main" id="{8186F175-7369-FD4F-B5AC-5CF5719BC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92">
                <a:extLst>
                  <a:ext uri="{FF2B5EF4-FFF2-40B4-BE49-F238E27FC236}">
                    <a16:creationId xmlns:a16="http://schemas.microsoft.com/office/drawing/2014/main" id="{545E79B2-0C0A-564B-BD25-EF0CB472B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93">
                <a:extLst>
                  <a:ext uri="{FF2B5EF4-FFF2-40B4-BE49-F238E27FC236}">
                    <a16:creationId xmlns:a16="http://schemas.microsoft.com/office/drawing/2014/main" id="{4D121355-F865-A040-B9C1-7F34EFF9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94">
                <a:extLst>
                  <a:ext uri="{FF2B5EF4-FFF2-40B4-BE49-F238E27FC236}">
                    <a16:creationId xmlns:a16="http://schemas.microsoft.com/office/drawing/2014/main" id="{C0FBE6B0-BDE0-3547-868F-C8982DD1E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5">
                <a:extLst>
                  <a:ext uri="{FF2B5EF4-FFF2-40B4-BE49-F238E27FC236}">
                    <a16:creationId xmlns:a16="http://schemas.microsoft.com/office/drawing/2014/main" id="{BF5C8FAC-2D09-024E-BEC0-8CE80135F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96">
                <a:extLst>
                  <a:ext uri="{FF2B5EF4-FFF2-40B4-BE49-F238E27FC236}">
                    <a16:creationId xmlns:a16="http://schemas.microsoft.com/office/drawing/2014/main" id="{9EC0A235-038B-CB45-B0A9-653F2448D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97">
                <a:extLst>
                  <a:ext uri="{FF2B5EF4-FFF2-40B4-BE49-F238E27FC236}">
                    <a16:creationId xmlns:a16="http://schemas.microsoft.com/office/drawing/2014/main" id="{6E72DAF9-2D99-6F48-9B41-A099A2680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98">
                <a:extLst>
                  <a:ext uri="{FF2B5EF4-FFF2-40B4-BE49-F238E27FC236}">
                    <a16:creationId xmlns:a16="http://schemas.microsoft.com/office/drawing/2014/main" id="{90699426-32D7-2E4D-999A-E2F5F3B06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99">
                <a:extLst>
                  <a:ext uri="{FF2B5EF4-FFF2-40B4-BE49-F238E27FC236}">
                    <a16:creationId xmlns:a16="http://schemas.microsoft.com/office/drawing/2014/main" id="{B6226032-3583-BB49-ADDA-9C9CFEF7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00">
                <a:extLst>
                  <a:ext uri="{FF2B5EF4-FFF2-40B4-BE49-F238E27FC236}">
                    <a16:creationId xmlns:a16="http://schemas.microsoft.com/office/drawing/2014/main" id="{912A236C-27B4-1045-8101-30D10F67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01">
                <a:extLst>
                  <a:ext uri="{FF2B5EF4-FFF2-40B4-BE49-F238E27FC236}">
                    <a16:creationId xmlns:a16="http://schemas.microsoft.com/office/drawing/2014/main" id="{93CD27D6-AE1B-894C-9CB7-56451412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02">
                <a:extLst>
                  <a:ext uri="{FF2B5EF4-FFF2-40B4-BE49-F238E27FC236}">
                    <a16:creationId xmlns:a16="http://schemas.microsoft.com/office/drawing/2014/main" id="{3BF6EDFA-E6DD-AB4B-A92B-A876A1CFC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03">
                <a:extLst>
                  <a:ext uri="{FF2B5EF4-FFF2-40B4-BE49-F238E27FC236}">
                    <a16:creationId xmlns:a16="http://schemas.microsoft.com/office/drawing/2014/main" id="{24F197D5-BE21-AD4B-9A8E-F137974DC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4">
                <a:extLst>
                  <a:ext uri="{FF2B5EF4-FFF2-40B4-BE49-F238E27FC236}">
                    <a16:creationId xmlns:a16="http://schemas.microsoft.com/office/drawing/2014/main" id="{0FE5BEAD-AD3D-7B49-8FA0-C242C9211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5">
                <a:extLst>
                  <a:ext uri="{FF2B5EF4-FFF2-40B4-BE49-F238E27FC236}">
                    <a16:creationId xmlns:a16="http://schemas.microsoft.com/office/drawing/2014/main" id="{CAC47244-C926-564A-BE4C-9A4A162F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6">
                <a:extLst>
                  <a:ext uri="{FF2B5EF4-FFF2-40B4-BE49-F238E27FC236}">
                    <a16:creationId xmlns:a16="http://schemas.microsoft.com/office/drawing/2014/main" id="{1D0A73B6-F48D-8140-B748-A2C44ADBC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07">
                <a:extLst>
                  <a:ext uri="{FF2B5EF4-FFF2-40B4-BE49-F238E27FC236}">
                    <a16:creationId xmlns:a16="http://schemas.microsoft.com/office/drawing/2014/main" id="{37BCFE21-356D-AB4D-82AE-D480E50FD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08">
                <a:extLst>
                  <a:ext uri="{FF2B5EF4-FFF2-40B4-BE49-F238E27FC236}">
                    <a16:creationId xmlns:a16="http://schemas.microsoft.com/office/drawing/2014/main" id="{1A9FACCA-3510-F044-AD6F-D8E3666B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09">
                <a:extLst>
                  <a:ext uri="{FF2B5EF4-FFF2-40B4-BE49-F238E27FC236}">
                    <a16:creationId xmlns:a16="http://schemas.microsoft.com/office/drawing/2014/main" id="{A1EFDA81-5084-7F4B-80BA-B60923791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56C28B3-131B-4040-A113-A0E053287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5308D549-8D3A-D942-B62A-7B19F2A16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8D82F93C-61C2-434B-A350-B308F51DA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E9317D8B-5393-6545-B863-CFEFD5863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9DAD63A-6741-DB4B-81CD-02F662410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17C53D20-0708-8747-B61D-E4D72C039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37024D8C-6E77-6741-AB13-E6992267D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2EA5F9FB-F968-6647-81A1-3E71D3034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5CD2645-8CFA-8E4D-BEE7-C62868AB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4B2361-4694-5A47-9B71-77983A109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4CB8627-EA0A-A943-B957-F129663F2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AB0997C1-1407-0948-92A4-3E668B218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435AB8C3-CA7E-2E49-A171-6110E3527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27E6FD93-BCF2-714A-8AD0-F6560B6B0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090E473D-6311-4B42-897F-2404F301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0E1648E5-52CA-004B-B27B-FC4FE4494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77DEC9DA-D682-6C48-A0FE-EF78EE3DC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67DAE125-A1A1-684A-A7CB-0EFD59FE6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A9955823-A23C-C04A-BEDD-F3FB4FAA1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5A858C12-58DB-3744-B6E9-5501CB32B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E6B99E29-4792-FB4A-A2C4-7CBFAD489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423DF2B4-7030-514C-B105-CE8F60036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7F122073-492D-3043-982A-CAAF5DFF8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8C6A061C-B42C-BC49-832D-720ADE5CE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781B3E05-8A57-C344-8D83-E32C303D2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5BED97EC-ED8A-2D4E-8894-5CC4B1443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94FB3C88-F6EA-9B46-9713-2DCFEFAF3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4AE59610-270E-DB49-92B1-A3F5E3CDB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0D87E045-1E1D-E641-806B-16AD3A5BA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2060AF58-C659-7B42-BE8C-8C2B33CC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E0005231-5C95-A14F-912D-3C67B658C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BEDE4289-D23C-794B-81B4-515142033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777B22F9-EC56-FD41-AC05-66E3E4FB7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CB31046C-13A4-594C-ACC9-318991621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EEE7F5F8-4B8A-C944-AFD2-33D24DA3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2DB91EE4-72C0-7644-ABEC-F1F9192F2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81B73791-4C1B-7144-928B-932CA69BF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9F492A51-6859-9F4E-8DD3-DDD61D20A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541D3439-B35D-8C4D-95B6-2EFB24DA4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A9D86546-3519-8441-946F-8162072C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56FCDD97-C0BA-2E40-A60C-27316406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8CDEFD34-2B5E-3D45-99B1-D0C3D8D4C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CBF9455B-8D9A-6248-ACEC-E1210B681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C25381-DA1A-CE46-9850-0D727BF19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FB6A7881-99E5-904D-AE6B-85D70D65E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969BBAF-937D-7941-B70D-46386CC74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5F57BDB6-A4E4-A946-97DA-96F58601A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2286E6DF-03F2-2147-A25D-80248F8BB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C5D101F5-CF1F-4643-9B2F-EB3CCEBF5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57F4B4A0-8593-5841-BFF5-A76E9B0EF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D69838B0-AF5F-A34C-AA59-0864C59FE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824E404-10BA-DB48-A163-1A2DD8959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E08C841-B76A-964E-90CB-B2AABA5CD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171D6E80-460A-5F4D-AFE9-14F2E6DA9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37A17698-B746-034D-9FB2-B3112F278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019558B9-AA64-3A4F-8A7B-BF9783FB9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0AE0CC2F-DA40-874A-85E1-021C8B6B7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298539F0-53C5-3F4B-A0CD-76C93A8E9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C893CFC6-4666-9542-9F61-8A9C51BD5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3BB153F6-9658-F34E-8362-CA97590B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D5A94B4-625C-C549-A022-507245B1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C145AAB1-F4BF-3C4C-A647-94089348D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4CC3923B-F082-4F48-B05E-A5B9DEC5B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140A234D-36CB-984E-883A-476715893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2806BD47-41B6-E040-950D-6CAE50B9E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5E0126B-68BB-6C46-8A90-A55E97D07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DE77DB36-8EA0-5F4A-862A-866837C76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1B3E88E4-D988-4044-8AF3-B68C4AE38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D8D727FA-A7D9-984E-A53F-CF0A1E992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A65E3FFD-91E0-AF4F-B32E-4E0FAF65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61FA6E4B-0D25-6145-B35F-CED722455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4715C436-43B3-724A-B955-1629A2B65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7349ADD2-E863-E04C-A476-16B87543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B1C2061C-4D61-D340-A2F2-5D63FB12D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F66D084F-7921-E948-9893-C631AEFE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8F804FBD-E688-BD4E-9778-00DFB4FD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13E31CC4-C306-7042-92F6-16256189F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41ED6DD-9433-2C4D-8AB3-92A32F3DF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F06613A-2E8D-3C4A-B218-580B5BF64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26BF791F-75CD-4646-8D04-C2AF25A6C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66D95761-393F-F14D-9FC8-73498FC35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BAA582E0-3B9A-4A49-98C7-7FA395604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3970F4BA-B03F-3544-9E28-6CE566379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B35AC800-82E0-7947-96AD-7BA55FE3F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2B23C0BC-7444-6B49-8F34-D8CEC7E7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291CD771-351F-2C44-8E29-6924B45DA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D48F4B71-99DA-EA46-801F-22A359452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7CF2A4E-9635-B14C-8E8F-7B6CBA0DD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6323FAC2-953F-1C47-84E8-BED2AFC83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200C5619-6BB1-E943-8EB7-EAFEA2FCD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38C23D19-FFE9-D74E-8DC8-39CA66EFA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07DC7E9D-F8D2-0B4E-BA4E-393F7A2CF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25981E77-426E-6A4A-9A19-DDC7D1E16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A056C05D-88B2-F742-BAFB-61CA8D019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19" name="Group 406">
                <a:extLst>
                  <a:ext uri="{FF2B5EF4-FFF2-40B4-BE49-F238E27FC236}">
                    <a16:creationId xmlns:a16="http://schemas.microsoft.com/office/drawing/2014/main" id="{92F98A5A-19BB-1749-A86D-708842D4EB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1001" name="Freeform 206">
                  <a:extLst>
                    <a:ext uri="{FF2B5EF4-FFF2-40B4-BE49-F238E27FC236}">
                      <a16:creationId xmlns:a16="http://schemas.microsoft.com/office/drawing/2014/main" id="{DF654CE0-B028-BD4C-A380-42B41AC0F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2" name="Freeform 207">
                  <a:extLst>
                    <a:ext uri="{FF2B5EF4-FFF2-40B4-BE49-F238E27FC236}">
                      <a16:creationId xmlns:a16="http://schemas.microsoft.com/office/drawing/2014/main" id="{3B9D6954-908E-C94B-A7D3-B797AAB531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3" name="Freeform 208">
                  <a:extLst>
                    <a:ext uri="{FF2B5EF4-FFF2-40B4-BE49-F238E27FC236}">
                      <a16:creationId xmlns:a16="http://schemas.microsoft.com/office/drawing/2014/main" id="{DBBBF07F-B287-3449-8BF4-D837CAE1F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4" name="Freeform 209">
                  <a:extLst>
                    <a:ext uri="{FF2B5EF4-FFF2-40B4-BE49-F238E27FC236}">
                      <a16:creationId xmlns:a16="http://schemas.microsoft.com/office/drawing/2014/main" id="{8F0BBC2E-2A57-E74D-9DED-1687A8439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5" name="Freeform 210">
                  <a:extLst>
                    <a:ext uri="{FF2B5EF4-FFF2-40B4-BE49-F238E27FC236}">
                      <a16:creationId xmlns:a16="http://schemas.microsoft.com/office/drawing/2014/main" id="{16DF9DD4-B8D6-5A47-BA1D-F51DDDB2F7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6" name="Freeform 211">
                  <a:extLst>
                    <a:ext uri="{FF2B5EF4-FFF2-40B4-BE49-F238E27FC236}">
                      <a16:creationId xmlns:a16="http://schemas.microsoft.com/office/drawing/2014/main" id="{C5478EDA-21D8-1A40-8AD6-4F38F65ED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7" name="Freeform 212">
                  <a:extLst>
                    <a:ext uri="{FF2B5EF4-FFF2-40B4-BE49-F238E27FC236}">
                      <a16:creationId xmlns:a16="http://schemas.microsoft.com/office/drawing/2014/main" id="{F12C19F8-4E7E-9143-9E5C-72B2423EA4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8" name="Freeform 213">
                  <a:extLst>
                    <a:ext uri="{FF2B5EF4-FFF2-40B4-BE49-F238E27FC236}">
                      <a16:creationId xmlns:a16="http://schemas.microsoft.com/office/drawing/2014/main" id="{8A8820E9-7985-3148-BBF6-C2FCD2A68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9" name="Freeform 214">
                  <a:extLst>
                    <a:ext uri="{FF2B5EF4-FFF2-40B4-BE49-F238E27FC236}">
                      <a16:creationId xmlns:a16="http://schemas.microsoft.com/office/drawing/2014/main" id="{859FDB12-C431-C445-A50B-19919EBC2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0" name="Freeform 215">
                  <a:extLst>
                    <a:ext uri="{FF2B5EF4-FFF2-40B4-BE49-F238E27FC236}">
                      <a16:creationId xmlns:a16="http://schemas.microsoft.com/office/drawing/2014/main" id="{205F071D-2AEC-9849-8507-BDB63B228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1" name="Freeform 216">
                  <a:extLst>
                    <a:ext uri="{FF2B5EF4-FFF2-40B4-BE49-F238E27FC236}">
                      <a16:creationId xmlns:a16="http://schemas.microsoft.com/office/drawing/2014/main" id="{26F75778-6907-8F45-B963-1B3E069C16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2" name="Freeform 217">
                  <a:extLst>
                    <a:ext uri="{FF2B5EF4-FFF2-40B4-BE49-F238E27FC236}">
                      <a16:creationId xmlns:a16="http://schemas.microsoft.com/office/drawing/2014/main" id="{3479D195-503D-1E42-96E6-03989B58D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3" name="Freeform 218">
                  <a:extLst>
                    <a:ext uri="{FF2B5EF4-FFF2-40B4-BE49-F238E27FC236}">
                      <a16:creationId xmlns:a16="http://schemas.microsoft.com/office/drawing/2014/main" id="{CAC3DF4E-7113-0C47-81AC-7ADF3FB49D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4" name="Freeform 219">
                  <a:extLst>
                    <a:ext uri="{FF2B5EF4-FFF2-40B4-BE49-F238E27FC236}">
                      <a16:creationId xmlns:a16="http://schemas.microsoft.com/office/drawing/2014/main" id="{3B8C7147-56C1-6F4D-8AFD-47D6BCCCF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5" name="Freeform 220">
                  <a:extLst>
                    <a:ext uri="{FF2B5EF4-FFF2-40B4-BE49-F238E27FC236}">
                      <a16:creationId xmlns:a16="http://schemas.microsoft.com/office/drawing/2014/main" id="{7AE14F29-3F81-604B-A72A-83B0BA9A5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6" name="Freeform 221">
                  <a:extLst>
                    <a:ext uri="{FF2B5EF4-FFF2-40B4-BE49-F238E27FC236}">
                      <a16:creationId xmlns:a16="http://schemas.microsoft.com/office/drawing/2014/main" id="{2CDD27A9-532B-8F48-AD04-C04799D463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7" name="Freeform 222">
                  <a:extLst>
                    <a:ext uri="{FF2B5EF4-FFF2-40B4-BE49-F238E27FC236}">
                      <a16:creationId xmlns:a16="http://schemas.microsoft.com/office/drawing/2014/main" id="{E6C1032D-9FAB-F54D-9984-EBC9E9113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8" name="Freeform 223">
                  <a:extLst>
                    <a:ext uri="{FF2B5EF4-FFF2-40B4-BE49-F238E27FC236}">
                      <a16:creationId xmlns:a16="http://schemas.microsoft.com/office/drawing/2014/main" id="{99E0EFB4-D3FF-3E4C-B5A2-E83D0C705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9" name="Freeform 224">
                  <a:extLst>
                    <a:ext uri="{FF2B5EF4-FFF2-40B4-BE49-F238E27FC236}">
                      <a16:creationId xmlns:a16="http://schemas.microsoft.com/office/drawing/2014/main" id="{AE2CF465-F5E8-9F43-A9B2-0708F2C3E7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0" name="Freeform 225">
                  <a:extLst>
                    <a:ext uri="{FF2B5EF4-FFF2-40B4-BE49-F238E27FC236}">
                      <a16:creationId xmlns:a16="http://schemas.microsoft.com/office/drawing/2014/main" id="{A3BB0260-C984-7A40-B6A7-9BE6C4765D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1" name="Rectangle 226">
                  <a:extLst>
                    <a:ext uri="{FF2B5EF4-FFF2-40B4-BE49-F238E27FC236}">
                      <a16:creationId xmlns:a16="http://schemas.microsoft.com/office/drawing/2014/main" id="{9F4190D0-0A22-FF40-B253-016FCC3F0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2" name="Freeform 227">
                  <a:extLst>
                    <a:ext uri="{FF2B5EF4-FFF2-40B4-BE49-F238E27FC236}">
                      <a16:creationId xmlns:a16="http://schemas.microsoft.com/office/drawing/2014/main" id="{9792D796-67A8-A543-83A2-0455E1A222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3" name="Freeform 228">
                  <a:extLst>
                    <a:ext uri="{FF2B5EF4-FFF2-40B4-BE49-F238E27FC236}">
                      <a16:creationId xmlns:a16="http://schemas.microsoft.com/office/drawing/2014/main" id="{0CDEC8A0-CD1A-4644-87C4-A773B5B47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4" name="Freeform 229">
                  <a:extLst>
                    <a:ext uri="{FF2B5EF4-FFF2-40B4-BE49-F238E27FC236}">
                      <a16:creationId xmlns:a16="http://schemas.microsoft.com/office/drawing/2014/main" id="{4B3DE9D6-EE99-594D-B1BB-09AC1D3825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5" name="Freeform 230">
                  <a:extLst>
                    <a:ext uri="{FF2B5EF4-FFF2-40B4-BE49-F238E27FC236}">
                      <a16:creationId xmlns:a16="http://schemas.microsoft.com/office/drawing/2014/main" id="{774A771A-1240-0947-AFD5-DAA9DB97B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6" name="Freeform 231">
                  <a:extLst>
                    <a:ext uri="{FF2B5EF4-FFF2-40B4-BE49-F238E27FC236}">
                      <a16:creationId xmlns:a16="http://schemas.microsoft.com/office/drawing/2014/main" id="{C09465EE-2A47-C749-9C00-C3CBD9FF3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7" name="Freeform 232">
                  <a:extLst>
                    <a:ext uri="{FF2B5EF4-FFF2-40B4-BE49-F238E27FC236}">
                      <a16:creationId xmlns:a16="http://schemas.microsoft.com/office/drawing/2014/main" id="{9C075320-7CCD-E349-9614-2AC4F10AC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8" name="Freeform 233">
                  <a:extLst>
                    <a:ext uri="{FF2B5EF4-FFF2-40B4-BE49-F238E27FC236}">
                      <a16:creationId xmlns:a16="http://schemas.microsoft.com/office/drawing/2014/main" id="{9E825C1A-3054-1543-B9B6-2EBA800D1B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9" name="Freeform 234">
                  <a:extLst>
                    <a:ext uri="{FF2B5EF4-FFF2-40B4-BE49-F238E27FC236}">
                      <a16:creationId xmlns:a16="http://schemas.microsoft.com/office/drawing/2014/main" id="{69D6E511-320E-1E4A-9070-9BB292C45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0" name="Freeform 235">
                  <a:extLst>
                    <a:ext uri="{FF2B5EF4-FFF2-40B4-BE49-F238E27FC236}">
                      <a16:creationId xmlns:a16="http://schemas.microsoft.com/office/drawing/2014/main" id="{77EC5D91-3DDF-C145-8393-C9F51D535B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1" name="Freeform 236">
                  <a:extLst>
                    <a:ext uri="{FF2B5EF4-FFF2-40B4-BE49-F238E27FC236}">
                      <a16:creationId xmlns:a16="http://schemas.microsoft.com/office/drawing/2014/main" id="{EA51EC4A-7CC7-5540-8AF6-93FCF0B312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2" name="Freeform 237">
                  <a:extLst>
                    <a:ext uri="{FF2B5EF4-FFF2-40B4-BE49-F238E27FC236}">
                      <a16:creationId xmlns:a16="http://schemas.microsoft.com/office/drawing/2014/main" id="{FC8B7C33-11AB-E741-8C76-743C88941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3" name="Freeform 238">
                  <a:extLst>
                    <a:ext uri="{FF2B5EF4-FFF2-40B4-BE49-F238E27FC236}">
                      <a16:creationId xmlns:a16="http://schemas.microsoft.com/office/drawing/2014/main" id="{942B3EE5-A17E-4E4E-82A4-8C596D7F9A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4" name="Freeform 239">
                  <a:extLst>
                    <a:ext uri="{FF2B5EF4-FFF2-40B4-BE49-F238E27FC236}">
                      <a16:creationId xmlns:a16="http://schemas.microsoft.com/office/drawing/2014/main" id="{7E8493E8-83C4-6249-8EC1-B5651A173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5" name="Freeform 240">
                  <a:extLst>
                    <a:ext uri="{FF2B5EF4-FFF2-40B4-BE49-F238E27FC236}">
                      <a16:creationId xmlns:a16="http://schemas.microsoft.com/office/drawing/2014/main" id="{2693C910-D93F-B04C-8FFB-9E1AA5EB9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6" name="Freeform 241">
                  <a:extLst>
                    <a:ext uri="{FF2B5EF4-FFF2-40B4-BE49-F238E27FC236}">
                      <a16:creationId xmlns:a16="http://schemas.microsoft.com/office/drawing/2014/main" id="{37CDD976-16F5-8E42-8FCC-ED3A005FA9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7" name="Freeform 242">
                  <a:extLst>
                    <a:ext uri="{FF2B5EF4-FFF2-40B4-BE49-F238E27FC236}">
                      <a16:creationId xmlns:a16="http://schemas.microsoft.com/office/drawing/2014/main" id="{F2A77B8F-2EEE-7341-A944-701B59A68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8" name="Freeform 243">
                  <a:extLst>
                    <a:ext uri="{FF2B5EF4-FFF2-40B4-BE49-F238E27FC236}">
                      <a16:creationId xmlns:a16="http://schemas.microsoft.com/office/drawing/2014/main" id="{50FFBF32-4993-A843-AAE7-F22C61CCB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9" name="Freeform 244">
                  <a:extLst>
                    <a:ext uri="{FF2B5EF4-FFF2-40B4-BE49-F238E27FC236}">
                      <a16:creationId xmlns:a16="http://schemas.microsoft.com/office/drawing/2014/main" id="{C2B92197-CEB7-E949-BD7F-403F4040B4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0" name="Freeform 245">
                  <a:extLst>
                    <a:ext uri="{FF2B5EF4-FFF2-40B4-BE49-F238E27FC236}">
                      <a16:creationId xmlns:a16="http://schemas.microsoft.com/office/drawing/2014/main" id="{BD38E1C1-3FC4-1144-92C5-3012730DD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1" name="Freeform 246">
                  <a:extLst>
                    <a:ext uri="{FF2B5EF4-FFF2-40B4-BE49-F238E27FC236}">
                      <a16:creationId xmlns:a16="http://schemas.microsoft.com/office/drawing/2014/main" id="{67C8A11C-C551-D74D-9A59-5A11A3732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2" name="Freeform 247">
                  <a:extLst>
                    <a:ext uri="{FF2B5EF4-FFF2-40B4-BE49-F238E27FC236}">
                      <a16:creationId xmlns:a16="http://schemas.microsoft.com/office/drawing/2014/main" id="{730FB08C-3F20-FC41-8574-58492E678A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3" name="Freeform 248">
                  <a:extLst>
                    <a:ext uri="{FF2B5EF4-FFF2-40B4-BE49-F238E27FC236}">
                      <a16:creationId xmlns:a16="http://schemas.microsoft.com/office/drawing/2014/main" id="{73FEC941-61DB-604D-AD03-269C715DA2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4" name="Freeform 249">
                  <a:extLst>
                    <a:ext uri="{FF2B5EF4-FFF2-40B4-BE49-F238E27FC236}">
                      <a16:creationId xmlns:a16="http://schemas.microsoft.com/office/drawing/2014/main" id="{5119E25E-E018-E947-82A8-D537EAF06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5" name="Freeform 250">
                  <a:extLst>
                    <a:ext uri="{FF2B5EF4-FFF2-40B4-BE49-F238E27FC236}">
                      <a16:creationId xmlns:a16="http://schemas.microsoft.com/office/drawing/2014/main" id="{41D732BF-8670-2B4C-A90A-7DD74FF821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6" name="Freeform 251">
                  <a:extLst>
                    <a:ext uri="{FF2B5EF4-FFF2-40B4-BE49-F238E27FC236}">
                      <a16:creationId xmlns:a16="http://schemas.microsoft.com/office/drawing/2014/main" id="{36BB6518-0586-F54A-8B74-267C68AAA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7" name="Freeform 252">
                  <a:extLst>
                    <a:ext uri="{FF2B5EF4-FFF2-40B4-BE49-F238E27FC236}">
                      <a16:creationId xmlns:a16="http://schemas.microsoft.com/office/drawing/2014/main" id="{FECD4C0F-53D9-8E46-9816-72AEB2936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8" name="Freeform 253">
                  <a:extLst>
                    <a:ext uri="{FF2B5EF4-FFF2-40B4-BE49-F238E27FC236}">
                      <a16:creationId xmlns:a16="http://schemas.microsoft.com/office/drawing/2014/main" id="{B17AE3CD-59E2-7B4F-94FA-9513E20A37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9" name="Freeform 254">
                  <a:extLst>
                    <a:ext uri="{FF2B5EF4-FFF2-40B4-BE49-F238E27FC236}">
                      <a16:creationId xmlns:a16="http://schemas.microsoft.com/office/drawing/2014/main" id="{0017713B-F89B-EE48-868C-B9AA621BE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0" name="Freeform 255">
                  <a:extLst>
                    <a:ext uri="{FF2B5EF4-FFF2-40B4-BE49-F238E27FC236}">
                      <a16:creationId xmlns:a16="http://schemas.microsoft.com/office/drawing/2014/main" id="{40FDF929-3C44-AF40-9D90-6FAE95998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1" name="Freeform 256">
                  <a:extLst>
                    <a:ext uri="{FF2B5EF4-FFF2-40B4-BE49-F238E27FC236}">
                      <a16:creationId xmlns:a16="http://schemas.microsoft.com/office/drawing/2014/main" id="{A17DE532-C486-BB44-99B8-5338958A6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2" name="Freeform 257">
                  <a:extLst>
                    <a:ext uri="{FF2B5EF4-FFF2-40B4-BE49-F238E27FC236}">
                      <a16:creationId xmlns:a16="http://schemas.microsoft.com/office/drawing/2014/main" id="{8EC9D1BC-D43C-BF47-B09A-2902C867B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3" name="Freeform 258">
                  <a:extLst>
                    <a:ext uri="{FF2B5EF4-FFF2-40B4-BE49-F238E27FC236}">
                      <a16:creationId xmlns:a16="http://schemas.microsoft.com/office/drawing/2014/main" id="{DD74B833-6C15-1441-A106-327DB7EBE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4" name="Freeform 259">
                  <a:extLst>
                    <a:ext uri="{FF2B5EF4-FFF2-40B4-BE49-F238E27FC236}">
                      <a16:creationId xmlns:a16="http://schemas.microsoft.com/office/drawing/2014/main" id="{515F6F43-88B7-0040-83CD-E4157CA02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5" name="Freeform 260">
                  <a:extLst>
                    <a:ext uri="{FF2B5EF4-FFF2-40B4-BE49-F238E27FC236}">
                      <a16:creationId xmlns:a16="http://schemas.microsoft.com/office/drawing/2014/main" id="{318F4199-40BB-8B4B-8FB5-8A9A39B5CF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6" name="Freeform 261">
                  <a:extLst>
                    <a:ext uri="{FF2B5EF4-FFF2-40B4-BE49-F238E27FC236}">
                      <a16:creationId xmlns:a16="http://schemas.microsoft.com/office/drawing/2014/main" id="{7A75A768-982E-8C4A-BF17-A3BBF0C1F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7" name="Freeform 262">
                  <a:extLst>
                    <a:ext uri="{FF2B5EF4-FFF2-40B4-BE49-F238E27FC236}">
                      <a16:creationId xmlns:a16="http://schemas.microsoft.com/office/drawing/2014/main" id="{FA85689A-7E43-CB42-9B09-32101F89D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8" name="Freeform 263">
                  <a:extLst>
                    <a:ext uri="{FF2B5EF4-FFF2-40B4-BE49-F238E27FC236}">
                      <a16:creationId xmlns:a16="http://schemas.microsoft.com/office/drawing/2014/main" id="{B0EEAA7A-255C-A34A-A097-AA9F85AE0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9" name="Freeform 264">
                  <a:extLst>
                    <a:ext uri="{FF2B5EF4-FFF2-40B4-BE49-F238E27FC236}">
                      <a16:creationId xmlns:a16="http://schemas.microsoft.com/office/drawing/2014/main" id="{71B96C7A-0C68-AE42-9F1A-3893CEB9BD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0" name="Freeform 265">
                  <a:extLst>
                    <a:ext uri="{FF2B5EF4-FFF2-40B4-BE49-F238E27FC236}">
                      <a16:creationId xmlns:a16="http://schemas.microsoft.com/office/drawing/2014/main" id="{5EEC18C4-FF03-1B40-BB69-48BEA614A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1" name="Freeform 266">
                  <a:extLst>
                    <a:ext uri="{FF2B5EF4-FFF2-40B4-BE49-F238E27FC236}">
                      <a16:creationId xmlns:a16="http://schemas.microsoft.com/office/drawing/2014/main" id="{39D8ADCB-26E5-1C40-A2A9-7489A3427C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2" name="Freeform 267">
                  <a:extLst>
                    <a:ext uri="{FF2B5EF4-FFF2-40B4-BE49-F238E27FC236}">
                      <a16:creationId xmlns:a16="http://schemas.microsoft.com/office/drawing/2014/main" id="{8F1232A2-21CB-7F45-9403-1489864F46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3" name="Freeform 268">
                  <a:extLst>
                    <a:ext uri="{FF2B5EF4-FFF2-40B4-BE49-F238E27FC236}">
                      <a16:creationId xmlns:a16="http://schemas.microsoft.com/office/drawing/2014/main" id="{7A31A862-34DF-3647-8439-B1A5697B3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4" name="Freeform 269">
                  <a:extLst>
                    <a:ext uri="{FF2B5EF4-FFF2-40B4-BE49-F238E27FC236}">
                      <a16:creationId xmlns:a16="http://schemas.microsoft.com/office/drawing/2014/main" id="{C5E2A0B0-3E81-9848-B6E1-E83B4DAE5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5" name="Freeform 270">
                  <a:extLst>
                    <a:ext uri="{FF2B5EF4-FFF2-40B4-BE49-F238E27FC236}">
                      <a16:creationId xmlns:a16="http://schemas.microsoft.com/office/drawing/2014/main" id="{F3FE946D-5576-624A-A0FA-FD5BDFBB4A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6" name="Freeform 271">
                  <a:extLst>
                    <a:ext uri="{FF2B5EF4-FFF2-40B4-BE49-F238E27FC236}">
                      <a16:creationId xmlns:a16="http://schemas.microsoft.com/office/drawing/2014/main" id="{C0E182B5-2046-1044-A4BC-A7146A220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7" name="Freeform 272">
                  <a:extLst>
                    <a:ext uri="{FF2B5EF4-FFF2-40B4-BE49-F238E27FC236}">
                      <a16:creationId xmlns:a16="http://schemas.microsoft.com/office/drawing/2014/main" id="{E320F92A-CD1A-474D-8507-F092D18F7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8" name="Freeform 273">
                  <a:extLst>
                    <a:ext uri="{FF2B5EF4-FFF2-40B4-BE49-F238E27FC236}">
                      <a16:creationId xmlns:a16="http://schemas.microsoft.com/office/drawing/2014/main" id="{20B517F8-18DA-4E46-95C2-0F04E346F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9" name="Freeform 274">
                  <a:extLst>
                    <a:ext uri="{FF2B5EF4-FFF2-40B4-BE49-F238E27FC236}">
                      <a16:creationId xmlns:a16="http://schemas.microsoft.com/office/drawing/2014/main" id="{C1E1358D-DE4C-704C-978F-F9C426D50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0" name="Freeform 275">
                  <a:extLst>
                    <a:ext uri="{FF2B5EF4-FFF2-40B4-BE49-F238E27FC236}">
                      <a16:creationId xmlns:a16="http://schemas.microsoft.com/office/drawing/2014/main" id="{EE044E57-16C0-2F4A-BDD9-442DFFB67E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1" name="Freeform 276">
                  <a:extLst>
                    <a:ext uri="{FF2B5EF4-FFF2-40B4-BE49-F238E27FC236}">
                      <a16:creationId xmlns:a16="http://schemas.microsoft.com/office/drawing/2014/main" id="{5B14B35C-B8C5-BB44-8CF1-D8E0D344E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2" name="Freeform 277">
                  <a:extLst>
                    <a:ext uri="{FF2B5EF4-FFF2-40B4-BE49-F238E27FC236}">
                      <a16:creationId xmlns:a16="http://schemas.microsoft.com/office/drawing/2014/main" id="{B134F876-BA73-CB44-AE2E-2344A292E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3" name="Freeform 278">
                  <a:extLst>
                    <a:ext uri="{FF2B5EF4-FFF2-40B4-BE49-F238E27FC236}">
                      <a16:creationId xmlns:a16="http://schemas.microsoft.com/office/drawing/2014/main" id="{82F9B2BA-2715-054C-8623-D3DD1765B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4" name="Freeform 279">
                  <a:extLst>
                    <a:ext uri="{FF2B5EF4-FFF2-40B4-BE49-F238E27FC236}">
                      <a16:creationId xmlns:a16="http://schemas.microsoft.com/office/drawing/2014/main" id="{0C054CFD-46A7-7C44-AC27-960E1144B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5" name="Freeform 280">
                  <a:extLst>
                    <a:ext uri="{FF2B5EF4-FFF2-40B4-BE49-F238E27FC236}">
                      <a16:creationId xmlns:a16="http://schemas.microsoft.com/office/drawing/2014/main" id="{B2F531DB-29F0-9B4B-8BEE-7AB464995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6" name="Freeform 281">
                  <a:extLst>
                    <a:ext uri="{FF2B5EF4-FFF2-40B4-BE49-F238E27FC236}">
                      <a16:creationId xmlns:a16="http://schemas.microsoft.com/office/drawing/2014/main" id="{09EC3A0E-362F-F340-93E6-C71028C35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7" name="Freeform 282">
                  <a:extLst>
                    <a:ext uri="{FF2B5EF4-FFF2-40B4-BE49-F238E27FC236}">
                      <a16:creationId xmlns:a16="http://schemas.microsoft.com/office/drawing/2014/main" id="{06E98FFA-9377-EE4B-BCC2-74EC0DF5A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8" name="Freeform 283">
                  <a:extLst>
                    <a:ext uri="{FF2B5EF4-FFF2-40B4-BE49-F238E27FC236}">
                      <a16:creationId xmlns:a16="http://schemas.microsoft.com/office/drawing/2014/main" id="{F080E115-C9D4-A24F-AF77-A8791D98A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9" name="Freeform 284">
                  <a:extLst>
                    <a:ext uri="{FF2B5EF4-FFF2-40B4-BE49-F238E27FC236}">
                      <a16:creationId xmlns:a16="http://schemas.microsoft.com/office/drawing/2014/main" id="{11450318-AE71-9948-B9C9-B7118A388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0" name="Freeform 285">
                  <a:extLst>
                    <a:ext uri="{FF2B5EF4-FFF2-40B4-BE49-F238E27FC236}">
                      <a16:creationId xmlns:a16="http://schemas.microsoft.com/office/drawing/2014/main" id="{2BA18FD1-FBF9-1E46-AB13-810646AF8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1" name="Freeform 286">
                  <a:extLst>
                    <a:ext uri="{FF2B5EF4-FFF2-40B4-BE49-F238E27FC236}">
                      <a16:creationId xmlns:a16="http://schemas.microsoft.com/office/drawing/2014/main" id="{9AA715B4-EDF0-2745-B7C1-B90DE4D7C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2" name="Freeform 287">
                  <a:extLst>
                    <a:ext uri="{FF2B5EF4-FFF2-40B4-BE49-F238E27FC236}">
                      <a16:creationId xmlns:a16="http://schemas.microsoft.com/office/drawing/2014/main" id="{5EC57912-D364-D840-87A4-FF8D95F2A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3" name="Freeform 288">
                  <a:extLst>
                    <a:ext uri="{FF2B5EF4-FFF2-40B4-BE49-F238E27FC236}">
                      <a16:creationId xmlns:a16="http://schemas.microsoft.com/office/drawing/2014/main" id="{5A01E339-CD0C-254D-82CF-36C56D65A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4" name="Freeform 289">
                  <a:extLst>
                    <a:ext uri="{FF2B5EF4-FFF2-40B4-BE49-F238E27FC236}">
                      <a16:creationId xmlns:a16="http://schemas.microsoft.com/office/drawing/2014/main" id="{46DB9074-F2BF-B343-B729-1F81365360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5" name="Freeform 290">
                  <a:extLst>
                    <a:ext uri="{FF2B5EF4-FFF2-40B4-BE49-F238E27FC236}">
                      <a16:creationId xmlns:a16="http://schemas.microsoft.com/office/drawing/2014/main" id="{4BCD19AE-8950-1949-BB79-EC828BA3A5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6" name="Freeform 291">
                  <a:extLst>
                    <a:ext uri="{FF2B5EF4-FFF2-40B4-BE49-F238E27FC236}">
                      <a16:creationId xmlns:a16="http://schemas.microsoft.com/office/drawing/2014/main" id="{27F4B759-A0A6-2F48-8DBD-45673CD90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292">
                  <a:extLst>
                    <a:ext uri="{FF2B5EF4-FFF2-40B4-BE49-F238E27FC236}">
                      <a16:creationId xmlns:a16="http://schemas.microsoft.com/office/drawing/2014/main" id="{6BAC2C89-22A8-434B-A849-2DE39E4265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293">
                  <a:extLst>
                    <a:ext uri="{FF2B5EF4-FFF2-40B4-BE49-F238E27FC236}">
                      <a16:creationId xmlns:a16="http://schemas.microsoft.com/office/drawing/2014/main" id="{801D6EE0-87C0-EF49-B57A-19C5C86C9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294">
                  <a:extLst>
                    <a:ext uri="{FF2B5EF4-FFF2-40B4-BE49-F238E27FC236}">
                      <a16:creationId xmlns:a16="http://schemas.microsoft.com/office/drawing/2014/main" id="{0B45CCA5-88ED-4F49-A59B-63475E975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295">
                  <a:extLst>
                    <a:ext uri="{FF2B5EF4-FFF2-40B4-BE49-F238E27FC236}">
                      <a16:creationId xmlns:a16="http://schemas.microsoft.com/office/drawing/2014/main" id="{A6AC8691-3EA0-1049-9F14-D7BBBFEC77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296">
                  <a:extLst>
                    <a:ext uri="{FF2B5EF4-FFF2-40B4-BE49-F238E27FC236}">
                      <a16:creationId xmlns:a16="http://schemas.microsoft.com/office/drawing/2014/main" id="{BF205A0F-D52C-C045-BE66-3A5FD9141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297">
                  <a:extLst>
                    <a:ext uri="{FF2B5EF4-FFF2-40B4-BE49-F238E27FC236}">
                      <a16:creationId xmlns:a16="http://schemas.microsoft.com/office/drawing/2014/main" id="{9AF156E6-ACB1-0948-A02D-4200BC2136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298">
                  <a:extLst>
                    <a:ext uri="{FF2B5EF4-FFF2-40B4-BE49-F238E27FC236}">
                      <a16:creationId xmlns:a16="http://schemas.microsoft.com/office/drawing/2014/main" id="{50D90F29-F95A-FC4B-9574-3900E79FC7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299">
                  <a:extLst>
                    <a:ext uri="{FF2B5EF4-FFF2-40B4-BE49-F238E27FC236}">
                      <a16:creationId xmlns:a16="http://schemas.microsoft.com/office/drawing/2014/main" id="{BE58E547-5683-4342-B52E-33B5E22A01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300">
                  <a:extLst>
                    <a:ext uri="{FF2B5EF4-FFF2-40B4-BE49-F238E27FC236}">
                      <a16:creationId xmlns:a16="http://schemas.microsoft.com/office/drawing/2014/main" id="{8C8288C6-0A00-FE4B-8861-B96A2F3A8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301">
                  <a:extLst>
                    <a:ext uri="{FF2B5EF4-FFF2-40B4-BE49-F238E27FC236}">
                      <a16:creationId xmlns:a16="http://schemas.microsoft.com/office/drawing/2014/main" id="{F9F31114-D046-A141-B3B6-762C08E64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302">
                  <a:extLst>
                    <a:ext uri="{FF2B5EF4-FFF2-40B4-BE49-F238E27FC236}">
                      <a16:creationId xmlns:a16="http://schemas.microsoft.com/office/drawing/2014/main" id="{5B2D56BF-9735-A840-9364-AA98214DD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303">
                  <a:extLst>
                    <a:ext uri="{FF2B5EF4-FFF2-40B4-BE49-F238E27FC236}">
                      <a16:creationId xmlns:a16="http://schemas.microsoft.com/office/drawing/2014/main" id="{CDE3924E-3182-7E40-A7D8-F6F87AE22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304">
                  <a:extLst>
                    <a:ext uri="{FF2B5EF4-FFF2-40B4-BE49-F238E27FC236}">
                      <a16:creationId xmlns:a16="http://schemas.microsoft.com/office/drawing/2014/main" id="{FC349242-1EF9-BC4E-89DE-EEE20C975D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305">
                  <a:extLst>
                    <a:ext uri="{FF2B5EF4-FFF2-40B4-BE49-F238E27FC236}">
                      <a16:creationId xmlns:a16="http://schemas.microsoft.com/office/drawing/2014/main" id="{7D4DC851-9AB9-C44D-BDF5-11EC74F02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306">
                  <a:extLst>
                    <a:ext uri="{FF2B5EF4-FFF2-40B4-BE49-F238E27FC236}">
                      <a16:creationId xmlns:a16="http://schemas.microsoft.com/office/drawing/2014/main" id="{8619A540-6CD6-3648-990D-5F4291CDC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307">
                  <a:extLst>
                    <a:ext uri="{FF2B5EF4-FFF2-40B4-BE49-F238E27FC236}">
                      <a16:creationId xmlns:a16="http://schemas.microsoft.com/office/drawing/2014/main" id="{BE82B7D6-D539-E843-B900-3809AED78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308">
                  <a:extLst>
                    <a:ext uri="{FF2B5EF4-FFF2-40B4-BE49-F238E27FC236}">
                      <a16:creationId xmlns:a16="http://schemas.microsoft.com/office/drawing/2014/main" id="{938A602D-97C5-C042-A51E-744B73B9D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309">
                  <a:extLst>
                    <a:ext uri="{FF2B5EF4-FFF2-40B4-BE49-F238E27FC236}">
                      <a16:creationId xmlns:a16="http://schemas.microsoft.com/office/drawing/2014/main" id="{2571F98D-0965-6A49-8CDD-E22A6E1B5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310">
                  <a:extLst>
                    <a:ext uri="{FF2B5EF4-FFF2-40B4-BE49-F238E27FC236}">
                      <a16:creationId xmlns:a16="http://schemas.microsoft.com/office/drawing/2014/main" id="{77707624-3146-D243-8AD8-83C01C04C0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311">
                  <a:extLst>
                    <a:ext uri="{FF2B5EF4-FFF2-40B4-BE49-F238E27FC236}">
                      <a16:creationId xmlns:a16="http://schemas.microsoft.com/office/drawing/2014/main" id="{677F8B85-D754-3441-B1C0-9770160E8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312">
                  <a:extLst>
                    <a:ext uri="{FF2B5EF4-FFF2-40B4-BE49-F238E27FC236}">
                      <a16:creationId xmlns:a16="http://schemas.microsoft.com/office/drawing/2014/main" id="{10813893-2813-344D-BA03-2E0BF6104F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313">
                  <a:extLst>
                    <a:ext uri="{FF2B5EF4-FFF2-40B4-BE49-F238E27FC236}">
                      <a16:creationId xmlns:a16="http://schemas.microsoft.com/office/drawing/2014/main" id="{1BB6DCB1-B3BD-A84B-B60E-735C4D02C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314">
                  <a:extLst>
                    <a:ext uri="{FF2B5EF4-FFF2-40B4-BE49-F238E27FC236}">
                      <a16:creationId xmlns:a16="http://schemas.microsoft.com/office/drawing/2014/main" id="{4CD90E58-4FDA-2349-8F47-90944D44D2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315">
                  <a:extLst>
                    <a:ext uri="{FF2B5EF4-FFF2-40B4-BE49-F238E27FC236}">
                      <a16:creationId xmlns:a16="http://schemas.microsoft.com/office/drawing/2014/main" id="{711E30C9-FC4D-1548-B4EC-4BCD7AE54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316">
                  <a:extLst>
                    <a:ext uri="{FF2B5EF4-FFF2-40B4-BE49-F238E27FC236}">
                      <a16:creationId xmlns:a16="http://schemas.microsoft.com/office/drawing/2014/main" id="{C7B755BB-221D-F04A-8E2D-3A4599A1E1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317">
                  <a:extLst>
                    <a:ext uri="{FF2B5EF4-FFF2-40B4-BE49-F238E27FC236}">
                      <a16:creationId xmlns:a16="http://schemas.microsoft.com/office/drawing/2014/main" id="{6BF91EC6-1506-274B-843C-686EA5655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318">
                  <a:extLst>
                    <a:ext uri="{FF2B5EF4-FFF2-40B4-BE49-F238E27FC236}">
                      <a16:creationId xmlns:a16="http://schemas.microsoft.com/office/drawing/2014/main" id="{5AD808D6-89FB-0249-9FA7-47484C843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319">
                  <a:extLst>
                    <a:ext uri="{FF2B5EF4-FFF2-40B4-BE49-F238E27FC236}">
                      <a16:creationId xmlns:a16="http://schemas.microsoft.com/office/drawing/2014/main" id="{DF49D9DA-9AC8-1F44-B494-D45740AD9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320">
                  <a:extLst>
                    <a:ext uri="{FF2B5EF4-FFF2-40B4-BE49-F238E27FC236}">
                      <a16:creationId xmlns:a16="http://schemas.microsoft.com/office/drawing/2014/main" id="{4FD1467C-561A-264B-B82E-99A3766FA9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321">
                  <a:extLst>
                    <a:ext uri="{FF2B5EF4-FFF2-40B4-BE49-F238E27FC236}">
                      <a16:creationId xmlns:a16="http://schemas.microsoft.com/office/drawing/2014/main" id="{187C65A0-1FA3-3341-9F60-5A48027046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322">
                  <a:extLst>
                    <a:ext uri="{FF2B5EF4-FFF2-40B4-BE49-F238E27FC236}">
                      <a16:creationId xmlns:a16="http://schemas.microsoft.com/office/drawing/2014/main" id="{D11759B6-DBC2-2D4F-82A9-E0D4694CB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323">
                  <a:extLst>
                    <a:ext uri="{FF2B5EF4-FFF2-40B4-BE49-F238E27FC236}">
                      <a16:creationId xmlns:a16="http://schemas.microsoft.com/office/drawing/2014/main" id="{65C30211-B76A-E74C-B949-20D58E9FEF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324">
                  <a:extLst>
                    <a:ext uri="{FF2B5EF4-FFF2-40B4-BE49-F238E27FC236}">
                      <a16:creationId xmlns:a16="http://schemas.microsoft.com/office/drawing/2014/main" id="{02F4D87C-71BF-7542-BD0B-97CD63AA69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325">
                  <a:extLst>
                    <a:ext uri="{FF2B5EF4-FFF2-40B4-BE49-F238E27FC236}">
                      <a16:creationId xmlns:a16="http://schemas.microsoft.com/office/drawing/2014/main" id="{79676D32-8E6E-D640-A42A-B8521D051D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326">
                  <a:extLst>
                    <a:ext uri="{FF2B5EF4-FFF2-40B4-BE49-F238E27FC236}">
                      <a16:creationId xmlns:a16="http://schemas.microsoft.com/office/drawing/2014/main" id="{26E73939-33BD-4549-AA36-49B8B9273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327">
                  <a:extLst>
                    <a:ext uri="{FF2B5EF4-FFF2-40B4-BE49-F238E27FC236}">
                      <a16:creationId xmlns:a16="http://schemas.microsoft.com/office/drawing/2014/main" id="{26B8DDFB-E7AE-C24B-BB58-97DBE773D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328">
                  <a:extLst>
                    <a:ext uri="{FF2B5EF4-FFF2-40B4-BE49-F238E27FC236}">
                      <a16:creationId xmlns:a16="http://schemas.microsoft.com/office/drawing/2014/main" id="{601928A0-CC5F-E040-BED8-2F9F20B0E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329">
                  <a:extLst>
                    <a:ext uri="{FF2B5EF4-FFF2-40B4-BE49-F238E27FC236}">
                      <a16:creationId xmlns:a16="http://schemas.microsoft.com/office/drawing/2014/main" id="{25CE72A7-A02A-0B42-A0C7-EA95C0560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330">
                  <a:extLst>
                    <a:ext uri="{FF2B5EF4-FFF2-40B4-BE49-F238E27FC236}">
                      <a16:creationId xmlns:a16="http://schemas.microsoft.com/office/drawing/2014/main" id="{1A901325-C0B3-B640-9E7A-AC1074FD2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331">
                  <a:extLst>
                    <a:ext uri="{FF2B5EF4-FFF2-40B4-BE49-F238E27FC236}">
                      <a16:creationId xmlns:a16="http://schemas.microsoft.com/office/drawing/2014/main" id="{451715F4-79A7-264C-8D72-14A10EE2A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332">
                  <a:extLst>
                    <a:ext uri="{FF2B5EF4-FFF2-40B4-BE49-F238E27FC236}">
                      <a16:creationId xmlns:a16="http://schemas.microsoft.com/office/drawing/2014/main" id="{7471D11C-068E-2642-8073-4013C33CF4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333">
                  <a:extLst>
                    <a:ext uri="{FF2B5EF4-FFF2-40B4-BE49-F238E27FC236}">
                      <a16:creationId xmlns:a16="http://schemas.microsoft.com/office/drawing/2014/main" id="{2FA0F3ED-091D-3046-8D72-2808923D52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334">
                  <a:extLst>
                    <a:ext uri="{FF2B5EF4-FFF2-40B4-BE49-F238E27FC236}">
                      <a16:creationId xmlns:a16="http://schemas.microsoft.com/office/drawing/2014/main" id="{28D25BA6-CF49-8740-9256-37E3FF7791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335">
                  <a:extLst>
                    <a:ext uri="{FF2B5EF4-FFF2-40B4-BE49-F238E27FC236}">
                      <a16:creationId xmlns:a16="http://schemas.microsoft.com/office/drawing/2014/main" id="{86823753-D1D1-EC4E-BE28-92D95B6DA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336">
                  <a:extLst>
                    <a:ext uri="{FF2B5EF4-FFF2-40B4-BE49-F238E27FC236}">
                      <a16:creationId xmlns:a16="http://schemas.microsoft.com/office/drawing/2014/main" id="{795976D2-EE98-294E-ABFC-54EA467FD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337">
                  <a:extLst>
                    <a:ext uri="{FF2B5EF4-FFF2-40B4-BE49-F238E27FC236}">
                      <a16:creationId xmlns:a16="http://schemas.microsoft.com/office/drawing/2014/main" id="{81B6437E-E49A-1E48-96C7-E437EFA20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338">
                  <a:extLst>
                    <a:ext uri="{FF2B5EF4-FFF2-40B4-BE49-F238E27FC236}">
                      <a16:creationId xmlns:a16="http://schemas.microsoft.com/office/drawing/2014/main" id="{81A3B5A4-AA22-694D-9C80-3B2141455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339">
                  <a:extLst>
                    <a:ext uri="{FF2B5EF4-FFF2-40B4-BE49-F238E27FC236}">
                      <a16:creationId xmlns:a16="http://schemas.microsoft.com/office/drawing/2014/main" id="{D258A29E-B19E-2742-88A9-36ECCAA70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340">
                  <a:extLst>
                    <a:ext uri="{FF2B5EF4-FFF2-40B4-BE49-F238E27FC236}">
                      <a16:creationId xmlns:a16="http://schemas.microsoft.com/office/drawing/2014/main" id="{01C79FAA-C4AC-AE41-A7EE-258FA0084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341">
                  <a:extLst>
                    <a:ext uri="{FF2B5EF4-FFF2-40B4-BE49-F238E27FC236}">
                      <a16:creationId xmlns:a16="http://schemas.microsoft.com/office/drawing/2014/main" id="{0A7B2D61-84D4-E646-945F-43C219826B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342">
                  <a:extLst>
                    <a:ext uri="{FF2B5EF4-FFF2-40B4-BE49-F238E27FC236}">
                      <a16:creationId xmlns:a16="http://schemas.microsoft.com/office/drawing/2014/main" id="{2DB3BBF9-BEBE-F543-864A-7848A656D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343">
                  <a:extLst>
                    <a:ext uri="{FF2B5EF4-FFF2-40B4-BE49-F238E27FC236}">
                      <a16:creationId xmlns:a16="http://schemas.microsoft.com/office/drawing/2014/main" id="{5FF31FF7-3FA9-DC41-B28D-0174B6FA2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344">
                  <a:extLst>
                    <a:ext uri="{FF2B5EF4-FFF2-40B4-BE49-F238E27FC236}">
                      <a16:creationId xmlns:a16="http://schemas.microsoft.com/office/drawing/2014/main" id="{6623CB29-4A93-C841-83B1-8B8F7EF73D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345">
                  <a:extLst>
                    <a:ext uri="{FF2B5EF4-FFF2-40B4-BE49-F238E27FC236}">
                      <a16:creationId xmlns:a16="http://schemas.microsoft.com/office/drawing/2014/main" id="{698D213E-F1FE-CE47-BAF0-0D3290A6C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346">
                  <a:extLst>
                    <a:ext uri="{FF2B5EF4-FFF2-40B4-BE49-F238E27FC236}">
                      <a16:creationId xmlns:a16="http://schemas.microsoft.com/office/drawing/2014/main" id="{81459B77-8027-4E43-833D-D88BDAF3C8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347">
                  <a:extLst>
                    <a:ext uri="{FF2B5EF4-FFF2-40B4-BE49-F238E27FC236}">
                      <a16:creationId xmlns:a16="http://schemas.microsoft.com/office/drawing/2014/main" id="{407B7AC9-5421-1D4F-9910-2FB02621D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348">
                  <a:extLst>
                    <a:ext uri="{FF2B5EF4-FFF2-40B4-BE49-F238E27FC236}">
                      <a16:creationId xmlns:a16="http://schemas.microsoft.com/office/drawing/2014/main" id="{6F494DE8-EE4E-3A4D-BA5E-86AEA14C4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349">
                  <a:extLst>
                    <a:ext uri="{FF2B5EF4-FFF2-40B4-BE49-F238E27FC236}">
                      <a16:creationId xmlns:a16="http://schemas.microsoft.com/office/drawing/2014/main" id="{7D32A32F-DB99-B54B-B225-6380F3486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350">
                  <a:extLst>
                    <a:ext uri="{FF2B5EF4-FFF2-40B4-BE49-F238E27FC236}">
                      <a16:creationId xmlns:a16="http://schemas.microsoft.com/office/drawing/2014/main" id="{56692B7A-5CBC-5442-95DC-2274652F74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351">
                  <a:extLst>
                    <a:ext uri="{FF2B5EF4-FFF2-40B4-BE49-F238E27FC236}">
                      <a16:creationId xmlns:a16="http://schemas.microsoft.com/office/drawing/2014/main" id="{2DB6EAEA-CF82-AE43-B9C6-9886AAA54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352">
                  <a:extLst>
                    <a:ext uri="{FF2B5EF4-FFF2-40B4-BE49-F238E27FC236}">
                      <a16:creationId xmlns:a16="http://schemas.microsoft.com/office/drawing/2014/main" id="{C879F7A1-4CE8-0C46-B80D-5555D3601F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353">
                  <a:extLst>
                    <a:ext uri="{FF2B5EF4-FFF2-40B4-BE49-F238E27FC236}">
                      <a16:creationId xmlns:a16="http://schemas.microsoft.com/office/drawing/2014/main" id="{6789814C-D2F4-BC45-B66A-017B675DC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354">
                  <a:extLst>
                    <a:ext uri="{FF2B5EF4-FFF2-40B4-BE49-F238E27FC236}">
                      <a16:creationId xmlns:a16="http://schemas.microsoft.com/office/drawing/2014/main" id="{87BFFB86-98D4-B54F-A976-7CE1C3E2A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355">
                  <a:extLst>
                    <a:ext uri="{FF2B5EF4-FFF2-40B4-BE49-F238E27FC236}">
                      <a16:creationId xmlns:a16="http://schemas.microsoft.com/office/drawing/2014/main" id="{E4FC65F4-77CA-9749-BCDE-7D123361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356">
                  <a:extLst>
                    <a:ext uri="{FF2B5EF4-FFF2-40B4-BE49-F238E27FC236}">
                      <a16:creationId xmlns:a16="http://schemas.microsoft.com/office/drawing/2014/main" id="{A7905F42-6124-5F4C-84C0-42E2E4BAF1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357">
                  <a:extLst>
                    <a:ext uri="{FF2B5EF4-FFF2-40B4-BE49-F238E27FC236}">
                      <a16:creationId xmlns:a16="http://schemas.microsoft.com/office/drawing/2014/main" id="{7BAC031F-BCB1-E745-BD57-5350707A9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358">
                  <a:extLst>
                    <a:ext uri="{FF2B5EF4-FFF2-40B4-BE49-F238E27FC236}">
                      <a16:creationId xmlns:a16="http://schemas.microsoft.com/office/drawing/2014/main" id="{313E91DF-D4AB-0F42-8BF3-C7746C739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359">
                  <a:extLst>
                    <a:ext uri="{FF2B5EF4-FFF2-40B4-BE49-F238E27FC236}">
                      <a16:creationId xmlns:a16="http://schemas.microsoft.com/office/drawing/2014/main" id="{4C1F9B5D-93B7-4241-BC39-9659EF0936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360">
                  <a:extLst>
                    <a:ext uri="{FF2B5EF4-FFF2-40B4-BE49-F238E27FC236}">
                      <a16:creationId xmlns:a16="http://schemas.microsoft.com/office/drawing/2014/main" id="{CA4693E3-A39A-364A-935C-B8E380080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361">
                  <a:extLst>
                    <a:ext uri="{FF2B5EF4-FFF2-40B4-BE49-F238E27FC236}">
                      <a16:creationId xmlns:a16="http://schemas.microsoft.com/office/drawing/2014/main" id="{7F0AA431-3833-AC4E-A8AC-22E483A4D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362">
                  <a:extLst>
                    <a:ext uri="{FF2B5EF4-FFF2-40B4-BE49-F238E27FC236}">
                      <a16:creationId xmlns:a16="http://schemas.microsoft.com/office/drawing/2014/main" id="{3CC7083C-CD1A-4543-9D73-B2B48B21D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363">
                  <a:extLst>
                    <a:ext uri="{FF2B5EF4-FFF2-40B4-BE49-F238E27FC236}">
                      <a16:creationId xmlns:a16="http://schemas.microsoft.com/office/drawing/2014/main" id="{E1CD7540-198C-194B-9246-E4444C02A2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364">
                  <a:extLst>
                    <a:ext uri="{FF2B5EF4-FFF2-40B4-BE49-F238E27FC236}">
                      <a16:creationId xmlns:a16="http://schemas.microsoft.com/office/drawing/2014/main" id="{ED28223C-2FFF-CC4D-9346-E67D34E688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365">
                  <a:extLst>
                    <a:ext uri="{FF2B5EF4-FFF2-40B4-BE49-F238E27FC236}">
                      <a16:creationId xmlns:a16="http://schemas.microsoft.com/office/drawing/2014/main" id="{CA88ED66-DEEA-F347-B39A-297CFD0B97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366">
                  <a:extLst>
                    <a:ext uri="{FF2B5EF4-FFF2-40B4-BE49-F238E27FC236}">
                      <a16:creationId xmlns:a16="http://schemas.microsoft.com/office/drawing/2014/main" id="{457459B7-4437-7C44-94CD-3C54D0D12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367">
                  <a:extLst>
                    <a:ext uri="{FF2B5EF4-FFF2-40B4-BE49-F238E27FC236}">
                      <a16:creationId xmlns:a16="http://schemas.microsoft.com/office/drawing/2014/main" id="{39F91FA9-1BFB-1D4A-B705-B0672A50E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368">
                  <a:extLst>
                    <a:ext uri="{FF2B5EF4-FFF2-40B4-BE49-F238E27FC236}">
                      <a16:creationId xmlns:a16="http://schemas.microsoft.com/office/drawing/2014/main" id="{595224AB-48E7-3942-964D-28432E236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369">
                  <a:extLst>
                    <a:ext uri="{FF2B5EF4-FFF2-40B4-BE49-F238E27FC236}">
                      <a16:creationId xmlns:a16="http://schemas.microsoft.com/office/drawing/2014/main" id="{89212B80-D601-8040-BBAA-9423C0919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370">
                  <a:extLst>
                    <a:ext uri="{FF2B5EF4-FFF2-40B4-BE49-F238E27FC236}">
                      <a16:creationId xmlns:a16="http://schemas.microsoft.com/office/drawing/2014/main" id="{4BE5D9DF-9DA9-7348-8CFA-F10F7C7C5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371">
                  <a:extLst>
                    <a:ext uri="{FF2B5EF4-FFF2-40B4-BE49-F238E27FC236}">
                      <a16:creationId xmlns:a16="http://schemas.microsoft.com/office/drawing/2014/main" id="{467DABC9-E30A-B140-ABB1-5BFC9DE9C8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372">
                  <a:extLst>
                    <a:ext uri="{FF2B5EF4-FFF2-40B4-BE49-F238E27FC236}">
                      <a16:creationId xmlns:a16="http://schemas.microsoft.com/office/drawing/2014/main" id="{1C3635D9-112F-574F-B247-EBD8F8CAC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373">
                  <a:extLst>
                    <a:ext uri="{FF2B5EF4-FFF2-40B4-BE49-F238E27FC236}">
                      <a16:creationId xmlns:a16="http://schemas.microsoft.com/office/drawing/2014/main" id="{E076C791-DB34-3C40-A1B8-C03858058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374">
                  <a:extLst>
                    <a:ext uri="{FF2B5EF4-FFF2-40B4-BE49-F238E27FC236}">
                      <a16:creationId xmlns:a16="http://schemas.microsoft.com/office/drawing/2014/main" id="{A2B5175B-E129-934F-A4CB-1D864F95A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375">
                  <a:extLst>
                    <a:ext uri="{FF2B5EF4-FFF2-40B4-BE49-F238E27FC236}">
                      <a16:creationId xmlns:a16="http://schemas.microsoft.com/office/drawing/2014/main" id="{D38D79B7-3B8D-8347-85F5-41FD07661C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376">
                  <a:extLst>
                    <a:ext uri="{FF2B5EF4-FFF2-40B4-BE49-F238E27FC236}">
                      <a16:creationId xmlns:a16="http://schemas.microsoft.com/office/drawing/2014/main" id="{D9CA7F85-0659-3E46-A602-48DC2A27B3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377">
                  <a:extLst>
                    <a:ext uri="{FF2B5EF4-FFF2-40B4-BE49-F238E27FC236}">
                      <a16:creationId xmlns:a16="http://schemas.microsoft.com/office/drawing/2014/main" id="{58AB3E83-AF72-1D4C-A562-0B0B4891F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378">
                  <a:extLst>
                    <a:ext uri="{FF2B5EF4-FFF2-40B4-BE49-F238E27FC236}">
                      <a16:creationId xmlns:a16="http://schemas.microsoft.com/office/drawing/2014/main" id="{6A308EF8-874E-0B46-9AED-7043B45A6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379">
                  <a:extLst>
                    <a:ext uri="{FF2B5EF4-FFF2-40B4-BE49-F238E27FC236}">
                      <a16:creationId xmlns:a16="http://schemas.microsoft.com/office/drawing/2014/main" id="{9C69B20D-81C3-6949-871F-0477833788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380">
                  <a:extLst>
                    <a:ext uri="{FF2B5EF4-FFF2-40B4-BE49-F238E27FC236}">
                      <a16:creationId xmlns:a16="http://schemas.microsoft.com/office/drawing/2014/main" id="{20D4C8D3-AB69-8546-8AF5-B7902FD9A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381">
                  <a:extLst>
                    <a:ext uri="{FF2B5EF4-FFF2-40B4-BE49-F238E27FC236}">
                      <a16:creationId xmlns:a16="http://schemas.microsoft.com/office/drawing/2014/main" id="{4CBAF3F2-A614-4149-8E58-C2768A419A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382">
                  <a:extLst>
                    <a:ext uri="{FF2B5EF4-FFF2-40B4-BE49-F238E27FC236}">
                      <a16:creationId xmlns:a16="http://schemas.microsoft.com/office/drawing/2014/main" id="{1FABB511-DAD6-FD4A-9BE1-75A12FEB3F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383">
                  <a:extLst>
                    <a:ext uri="{FF2B5EF4-FFF2-40B4-BE49-F238E27FC236}">
                      <a16:creationId xmlns:a16="http://schemas.microsoft.com/office/drawing/2014/main" id="{06042AF4-76B4-AB4F-AC7D-A778D2062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384">
                  <a:extLst>
                    <a:ext uri="{FF2B5EF4-FFF2-40B4-BE49-F238E27FC236}">
                      <a16:creationId xmlns:a16="http://schemas.microsoft.com/office/drawing/2014/main" id="{8902A28A-E380-024F-9473-F113D7ACF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385">
                  <a:extLst>
                    <a:ext uri="{FF2B5EF4-FFF2-40B4-BE49-F238E27FC236}">
                      <a16:creationId xmlns:a16="http://schemas.microsoft.com/office/drawing/2014/main" id="{025B5481-52B7-9D47-A91C-7ED45C595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Freeform 386">
                  <a:extLst>
                    <a:ext uri="{FF2B5EF4-FFF2-40B4-BE49-F238E27FC236}">
                      <a16:creationId xmlns:a16="http://schemas.microsoft.com/office/drawing/2014/main" id="{06D63F20-1192-9A46-A549-F42C175BC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387">
                  <a:extLst>
                    <a:ext uri="{FF2B5EF4-FFF2-40B4-BE49-F238E27FC236}">
                      <a16:creationId xmlns:a16="http://schemas.microsoft.com/office/drawing/2014/main" id="{F03F9683-B28E-CC46-AAA7-244B9C6D3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Freeform 388">
                  <a:extLst>
                    <a:ext uri="{FF2B5EF4-FFF2-40B4-BE49-F238E27FC236}">
                      <a16:creationId xmlns:a16="http://schemas.microsoft.com/office/drawing/2014/main" id="{DD088D8B-96AD-C84E-88CA-9ACBA5A0FD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Freeform 389">
                  <a:extLst>
                    <a:ext uri="{FF2B5EF4-FFF2-40B4-BE49-F238E27FC236}">
                      <a16:creationId xmlns:a16="http://schemas.microsoft.com/office/drawing/2014/main" id="{D171D342-342F-A449-84C3-B6FCE0645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Freeform 390">
                  <a:extLst>
                    <a:ext uri="{FF2B5EF4-FFF2-40B4-BE49-F238E27FC236}">
                      <a16:creationId xmlns:a16="http://schemas.microsoft.com/office/drawing/2014/main" id="{AD8DD863-190B-BB4F-85CE-228E3E48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Freeform 391">
                  <a:extLst>
                    <a:ext uri="{FF2B5EF4-FFF2-40B4-BE49-F238E27FC236}">
                      <a16:creationId xmlns:a16="http://schemas.microsoft.com/office/drawing/2014/main" id="{E7775BD2-20C9-914C-A6A1-DCD1E80B67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Freeform 392">
                  <a:extLst>
                    <a:ext uri="{FF2B5EF4-FFF2-40B4-BE49-F238E27FC236}">
                      <a16:creationId xmlns:a16="http://schemas.microsoft.com/office/drawing/2014/main" id="{08F74A7B-CB85-5147-BE4E-0DDE02DF7A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Freeform 393">
                  <a:extLst>
                    <a:ext uri="{FF2B5EF4-FFF2-40B4-BE49-F238E27FC236}">
                      <a16:creationId xmlns:a16="http://schemas.microsoft.com/office/drawing/2014/main" id="{0793F936-B7E8-B643-80AF-65B2FB659D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394">
                  <a:extLst>
                    <a:ext uri="{FF2B5EF4-FFF2-40B4-BE49-F238E27FC236}">
                      <a16:creationId xmlns:a16="http://schemas.microsoft.com/office/drawing/2014/main" id="{056CE8AE-260C-234C-9CD9-F36EFAFBB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Freeform 395">
                  <a:extLst>
                    <a:ext uri="{FF2B5EF4-FFF2-40B4-BE49-F238E27FC236}">
                      <a16:creationId xmlns:a16="http://schemas.microsoft.com/office/drawing/2014/main" id="{C145FDDF-3B36-FE4B-8432-2E67A60A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396">
                  <a:extLst>
                    <a:ext uri="{FF2B5EF4-FFF2-40B4-BE49-F238E27FC236}">
                      <a16:creationId xmlns:a16="http://schemas.microsoft.com/office/drawing/2014/main" id="{1D6B170B-59CE-FB4F-876B-797D524055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397">
                  <a:extLst>
                    <a:ext uri="{FF2B5EF4-FFF2-40B4-BE49-F238E27FC236}">
                      <a16:creationId xmlns:a16="http://schemas.microsoft.com/office/drawing/2014/main" id="{24CACD5D-39DE-A549-B93A-8895DDF6C6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Freeform 398">
                  <a:extLst>
                    <a:ext uri="{FF2B5EF4-FFF2-40B4-BE49-F238E27FC236}">
                      <a16:creationId xmlns:a16="http://schemas.microsoft.com/office/drawing/2014/main" id="{2985F724-AD19-C04E-9E20-FF1F9B012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Freeform 399">
                  <a:extLst>
                    <a:ext uri="{FF2B5EF4-FFF2-40B4-BE49-F238E27FC236}">
                      <a16:creationId xmlns:a16="http://schemas.microsoft.com/office/drawing/2014/main" id="{CE652115-958F-6741-8368-9E182AFCF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Freeform 400">
                  <a:extLst>
                    <a:ext uri="{FF2B5EF4-FFF2-40B4-BE49-F238E27FC236}">
                      <a16:creationId xmlns:a16="http://schemas.microsoft.com/office/drawing/2014/main" id="{D696C8C7-FD39-B44C-96DB-5BA2FC298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Freeform 401">
                  <a:extLst>
                    <a:ext uri="{FF2B5EF4-FFF2-40B4-BE49-F238E27FC236}">
                      <a16:creationId xmlns:a16="http://schemas.microsoft.com/office/drawing/2014/main" id="{0C8D7EE5-ADEA-3140-A583-15C06C5CA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Freeform 402">
                  <a:extLst>
                    <a:ext uri="{FF2B5EF4-FFF2-40B4-BE49-F238E27FC236}">
                      <a16:creationId xmlns:a16="http://schemas.microsoft.com/office/drawing/2014/main" id="{7181A916-8238-DA48-A4A0-C479F086D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Freeform 403">
                  <a:extLst>
                    <a:ext uri="{FF2B5EF4-FFF2-40B4-BE49-F238E27FC236}">
                      <a16:creationId xmlns:a16="http://schemas.microsoft.com/office/drawing/2014/main" id="{0DF37ACB-0952-154C-BD1E-1B2E4A0BF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Freeform 404">
                  <a:extLst>
                    <a:ext uri="{FF2B5EF4-FFF2-40B4-BE49-F238E27FC236}">
                      <a16:creationId xmlns:a16="http://schemas.microsoft.com/office/drawing/2014/main" id="{571B0109-FADD-4349-80BA-9A7DDAAD2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Freeform 405">
                  <a:extLst>
                    <a:ext uri="{FF2B5EF4-FFF2-40B4-BE49-F238E27FC236}">
                      <a16:creationId xmlns:a16="http://schemas.microsoft.com/office/drawing/2014/main" id="{D4A3A846-1949-5549-A3D7-2411186A1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0" name="Group 607">
                <a:extLst>
                  <a:ext uri="{FF2B5EF4-FFF2-40B4-BE49-F238E27FC236}">
                    <a16:creationId xmlns:a16="http://schemas.microsoft.com/office/drawing/2014/main" id="{AFBC3E78-86A4-E248-9ABD-D8B79700C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801" name="Freeform 407">
                  <a:extLst>
                    <a:ext uri="{FF2B5EF4-FFF2-40B4-BE49-F238E27FC236}">
                      <a16:creationId xmlns:a16="http://schemas.microsoft.com/office/drawing/2014/main" id="{CBF73185-D1EC-6C4C-99B2-D7559449A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" name="Freeform 408">
                  <a:extLst>
                    <a:ext uri="{FF2B5EF4-FFF2-40B4-BE49-F238E27FC236}">
                      <a16:creationId xmlns:a16="http://schemas.microsoft.com/office/drawing/2014/main" id="{1A19FB7B-98B3-234A-883C-9EB80783E6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" name="Freeform 409">
                  <a:extLst>
                    <a:ext uri="{FF2B5EF4-FFF2-40B4-BE49-F238E27FC236}">
                      <a16:creationId xmlns:a16="http://schemas.microsoft.com/office/drawing/2014/main" id="{203FC925-C483-8346-9BB4-596520193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" name="Freeform 410">
                  <a:extLst>
                    <a:ext uri="{FF2B5EF4-FFF2-40B4-BE49-F238E27FC236}">
                      <a16:creationId xmlns:a16="http://schemas.microsoft.com/office/drawing/2014/main" id="{40319B46-FABB-804F-885A-404941DD0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" name="Freeform 411">
                  <a:extLst>
                    <a:ext uri="{FF2B5EF4-FFF2-40B4-BE49-F238E27FC236}">
                      <a16:creationId xmlns:a16="http://schemas.microsoft.com/office/drawing/2014/main" id="{14158BEF-B5C8-4A4C-856E-09DB8A167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" name="Freeform 412">
                  <a:extLst>
                    <a:ext uri="{FF2B5EF4-FFF2-40B4-BE49-F238E27FC236}">
                      <a16:creationId xmlns:a16="http://schemas.microsoft.com/office/drawing/2014/main" id="{C095AF5B-0AEA-F24A-B6B5-4846F06E16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" name="Freeform 413">
                  <a:extLst>
                    <a:ext uri="{FF2B5EF4-FFF2-40B4-BE49-F238E27FC236}">
                      <a16:creationId xmlns:a16="http://schemas.microsoft.com/office/drawing/2014/main" id="{C2E05F97-3B5E-5949-A10C-59F491FD5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" name="Freeform 414">
                  <a:extLst>
                    <a:ext uri="{FF2B5EF4-FFF2-40B4-BE49-F238E27FC236}">
                      <a16:creationId xmlns:a16="http://schemas.microsoft.com/office/drawing/2014/main" id="{5997125B-54F6-E540-934F-890768549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" name="Freeform 415">
                  <a:extLst>
                    <a:ext uri="{FF2B5EF4-FFF2-40B4-BE49-F238E27FC236}">
                      <a16:creationId xmlns:a16="http://schemas.microsoft.com/office/drawing/2014/main" id="{43121691-B0BE-6C46-80D6-1A6F80FB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" name="Freeform 416">
                  <a:extLst>
                    <a:ext uri="{FF2B5EF4-FFF2-40B4-BE49-F238E27FC236}">
                      <a16:creationId xmlns:a16="http://schemas.microsoft.com/office/drawing/2014/main" id="{6C183D50-D9B9-A14B-9A90-F20536AF7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" name="Freeform 417">
                  <a:extLst>
                    <a:ext uri="{FF2B5EF4-FFF2-40B4-BE49-F238E27FC236}">
                      <a16:creationId xmlns:a16="http://schemas.microsoft.com/office/drawing/2014/main" id="{314CF3E9-44EE-5442-8501-9FC2FF7CB4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" name="Freeform 418">
                  <a:extLst>
                    <a:ext uri="{FF2B5EF4-FFF2-40B4-BE49-F238E27FC236}">
                      <a16:creationId xmlns:a16="http://schemas.microsoft.com/office/drawing/2014/main" id="{36BC3043-D4BA-8B49-8198-AA71C2FE6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" name="Freeform 419">
                  <a:extLst>
                    <a:ext uri="{FF2B5EF4-FFF2-40B4-BE49-F238E27FC236}">
                      <a16:creationId xmlns:a16="http://schemas.microsoft.com/office/drawing/2014/main" id="{A1599D7D-6395-F840-BD55-1AB62196D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" name="Freeform 420">
                  <a:extLst>
                    <a:ext uri="{FF2B5EF4-FFF2-40B4-BE49-F238E27FC236}">
                      <a16:creationId xmlns:a16="http://schemas.microsoft.com/office/drawing/2014/main" id="{71EB8939-133C-B648-B7F2-16859A8E99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" name="Freeform 421">
                  <a:extLst>
                    <a:ext uri="{FF2B5EF4-FFF2-40B4-BE49-F238E27FC236}">
                      <a16:creationId xmlns:a16="http://schemas.microsoft.com/office/drawing/2014/main" id="{E39F1732-2DDB-5847-9794-62A53C55B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" name="Freeform 422">
                  <a:extLst>
                    <a:ext uri="{FF2B5EF4-FFF2-40B4-BE49-F238E27FC236}">
                      <a16:creationId xmlns:a16="http://schemas.microsoft.com/office/drawing/2014/main" id="{895410BA-13D4-2144-846F-E4D66DA99C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" name="Freeform 423">
                  <a:extLst>
                    <a:ext uri="{FF2B5EF4-FFF2-40B4-BE49-F238E27FC236}">
                      <a16:creationId xmlns:a16="http://schemas.microsoft.com/office/drawing/2014/main" id="{429D0503-5C91-A043-AB17-314C06D3A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8" name="Freeform 424">
                  <a:extLst>
                    <a:ext uri="{FF2B5EF4-FFF2-40B4-BE49-F238E27FC236}">
                      <a16:creationId xmlns:a16="http://schemas.microsoft.com/office/drawing/2014/main" id="{A2179B3F-D7E8-A54C-B488-E7967FEA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9" name="Freeform 425">
                  <a:extLst>
                    <a:ext uri="{FF2B5EF4-FFF2-40B4-BE49-F238E27FC236}">
                      <a16:creationId xmlns:a16="http://schemas.microsoft.com/office/drawing/2014/main" id="{CF3F133C-3F7B-8047-9707-A16BEED05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0" name="Freeform 426">
                  <a:extLst>
                    <a:ext uri="{FF2B5EF4-FFF2-40B4-BE49-F238E27FC236}">
                      <a16:creationId xmlns:a16="http://schemas.microsoft.com/office/drawing/2014/main" id="{C4A75E13-05FB-2847-A737-490A034ED8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1" name="Freeform 427">
                  <a:extLst>
                    <a:ext uri="{FF2B5EF4-FFF2-40B4-BE49-F238E27FC236}">
                      <a16:creationId xmlns:a16="http://schemas.microsoft.com/office/drawing/2014/main" id="{6608F10C-1C4F-1444-97FD-E9E9E8E0C7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2" name="Freeform 428">
                  <a:extLst>
                    <a:ext uri="{FF2B5EF4-FFF2-40B4-BE49-F238E27FC236}">
                      <a16:creationId xmlns:a16="http://schemas.microsoft.com/office/drawing/2014/main" id="{5BA2D918-26B3-3142-A45C-A800E9C7FE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3" name="Freeform 429">
                  <a:extLst>
                    <a:ext uri="{FF2B5EF4-FFF2-40B4-BE49-F238E27FC236}">
                      <a16:creationId xmlns:a16="http://schemas.microsoft.com/office/drawing/2014/main" id="{AC86E27A-C30E-EB44-A974-479A05EEE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4" name="Freeform 430">
                  <a:extLst>
                    <a:ext uri="{FF2B5EF4-FFF2-40B4-BE49-F238E27FC236}">
                      <a16:creationId xmlns:a16="http://schemas.microsoft.com/office/drawing/2014/main" id="{896CAB34-53C7-B24C-9BBA-2F08207746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5" name="Freeform 431">
                  <a:extLst>
                    <a:ext uri="{FF2B5EF4-FFF2-40B4-BE49-F238E27FC236}">
                      <a16:creationId xmlns:a16="http://schemas.microsoft.com/office/drawing/2014/main" id="{4106290D-C460-434B-8E6D-E77CECDD05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6" name="Freeform 432">
                  <a:extLst>
                    <a:ext uri="{FF2B5EF4-FFF2-40B4-BE49-F238E27FC236}">
                      <a16:creationId xmlns:a16="http://schemas.microsoft.com/office/drawing/2014/main" id="{A885F90C-2477-FF47-A91D-6FF106C0D6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7" name="Freeform 433">
                  <a:extLst>
                    <a:ext uri="{FF2B5EF4-FFF2-40B4-BE49-F238E27FC236}">
                      <a16:creationId xmlns:a16="http://schemas.microsoft.com/office/drawing/2014/main" id="{171BC949-CA3F-B84B-979B-7A0F5A9D5C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8" name="Freeform 434">
                  <a:extLst>
                    <a:ext uri="{FF2B5EF4-FFF2-40B4-BE49-F238E27FC236}">
                      <a16:creationId xmlns:a16="http://schemas.microsoft.com/office/drawing/2014/main" id="{E32E9DDF-9E67-D241-97B4-B06C015B9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435">
                  <a:extLst>
                    <a:ext uri="{FF2B5EF4-FFF2-40B4-BE49-F238E27FC236}">
                      <a16:creationId xmlns:a16="http://schemas.microsoft.com/office/drawing/2014/main" id="{44F4A047-7E10-7043-9A7F-C371A0E33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0" name="Freeform 436">
                  <a:extLst>
                    <a:ext uri="{FF2B5EF4-FFF2-40B4-BE49-F238E27FC236}">
                      <a16:creationId xmlns:a16="http://schemas.microsoft.com/office/drawing/2014/main" id="{002CB324-7219-5E48-92A0-49DE619B1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437">
                  <a:extLst>
                    <a:ext uri="{FF2B5EF4-FFF2-40B4-BE49-F238E27FC236}">
                      <a16:creationId xmlns:a16="http://schemas.microsoft.com/office/drawing/2014/main" id="{DC48EB70-D8B4-B841-8191-74AA7B4E4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2" name="Freeform 438">
                  <a:extLst>
                    <a:ext uri="{FF2B5EF4-FFF2-40B4-BE49-F238E27FC236}">
                      <a16:creationId xmlns:a16="http://schemas.microsoft.com/office/drawing/2014/main" id="{02483CB2-A10B-B741-B4F5-6F543E62A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439">
                  <a:extLst>
                    <a:ext uri="{FF2B5EF4-FFF2-40B4-BE49-F238E27FC236}">
                      <a16:creationId xmlns:a16="http://schemas.microsoft.com/office/drawing/2014/main" id="{A4BB5EDE-37A3-1A48-9ADD-D389F0154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4" name="Freeform 440">
                  <a:extLst>
                    <a:ext uri="{FF2B5EF4-FFF2-40B4-BE49-F238E27FC236}">
                      <a16:creationId xmlns:a16="http://schemas.microsoft.com/office/drawing/2014/main" id="{2EF0C7CB-2EF3-474B-B2B4-48783846BB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441">
                  <a:extLst>
                    <a:ext uri="{FF2B5EF4-FFF2-40B4-BE49-F238E27FC236}">
                      <a16:creationId xmlns:a16="http://schemas.microsoft.com/office/drawing/2014/main" id="{93589CFF-4584-394C-959E-FD987FC703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442">
                  <a:extLst>
                    <a:ext uri="{FF2B5EF4-FFF2-40B4-BE49-F238E27FC236}">
                      <a16:creationId xmlns:a16="http://schemas.microsoft.com/office/drawing/2014/main" id="{616D64B5-7698-D243-9128-E0893B14B7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443">
                  <a:extLst>
                    <a:ext uri="{FF2B5EF4-FFF2-40B4-BE49-F238E27FC236}">
                      <a16:creationId xmlns:a16="http://schemas.microsoft.com/office/drawing/2014/main" id="{D7FBB8BC-B7E8-0042-BA58-41E8B9B15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444">
                  <a:extLst>
                    <a:ext uri="{FF2B5EF4-FFF2-40B4-BE49-F238E27FC236}">
                      <a16:creationId xmlns:a16="http://schemas.microsoft.com/office/drawing/2014/main" id="{90F37FC0-F7F3-7647-BDA1-A3F25E0F64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445">
                  <a:extLst>
                    <a:ext uri="{FF2B5EF4-FFF2-40B4-BE49-F238E27FC236}">
                      <a16:creationId xmlns:a16="http://schemas.microsoft.com/office/drawing/2014/main" id="{BEA07A66-58A9-6849-AE71-37D0457498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446">
                  <a:extLst>
                    <a:ext uri="{FF2B5EF4-FFF2-40B4-BE49-F238E27FC236}">
                      <a16:creationId xmlns:a16="http://schemas.microsoft.com/office/drawing/2014/main" id="{075FB2B5-786B-4F4A-9153-301905DB5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447">
                  <a:extLst>
                    <a:ext uri="{FF2B5EF4-FFF2-40B4-BE49-F238E27FC236}">
                      <a16:creationId xmlns:a16="http://schemas.microsoft.com/office/drawing/2014/main" id="{D08D4477-3EAE-2343-8F3D-F59A94223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448">
                  <a:extLst>
                    <a:ext uri="{FF2B5EF4-FFF2-40B4-BE49-F238E27FC236}">
                      <a16:creationId xmlns:a16="http://schemas.microsoft.com/office/drawing/2014/main" id="{1659F338-5FBE-FF4D-B058-55609CB61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3" name="Freeform 449">
                  <a:extLst>
                    <a:ext uri="{FF2B5EF4-FFF2-40B4-BE49-F238E27FC236}">
                      <a16:creationId xmlns:a16="http://schemas.microsoft.com/office/drawing/2014/main" id="{0C0D5F8D-EDB2-9D45-97F5-3D765CA59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50">
                  <a:extLst>
                    <a:ext uri="{FF2B5EF4-FFF2-40B4-BE49-F238E27FC236}">
                      <a16:creationId xmlns:a16="http://schemas.microsoft.com/office/drawing/2014/main" id="{FD614F50-93D1-8A47-80E5-59D589E339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51">
                  <a:extLst>
                    <a:ext uri="{FF2B5EF4-FFF2-40B4-BE49-F238E27FC236}">
                      <a16:creationId xmlns:a16="http://schemas.microsoft.com/office/drawing/2014/main" id="{5DC4CAF2-EF1A-1045-9AB0-8434E4B8C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2">
                  <a:extLst>
                    <a:ext uri="{FF2B5EF4-FFF2-40B4-BE49-F238E27FC236}">
                      <a16:creationId xmlns:a16="http://schemas.microsoft.com/office/drawing/2014/main" id="{46F41FA9-A5A1-8B47-8ACB-B1C2411D5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53">
                  <a:extLst>
                    <a:ext uri="{FF2B5EF4-FFF2-40B4-BE49-F238E27FC236}">
                      <a16:creationId xmlns:a16="http://schemas.microsoft.com/office/drawing/2014/main" id="{C2A2BD90-B0B1-1247-AA44-3D08A06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54">
                  <a:extLst>
                    <a:ext uri="{FF2B5EF4-FFF2-40B4-BE49-F238E27FC236}">
                      <a16:creationId xmlns:a16="http://schemas.microsoft.com/office/drawing/2014/main" id="{ADBF3716-3E11-1046-8B05-D01D39110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55">
                  <a:extLst>
                    <a:ext uri="{FF2B5EF4-FFF2-40B4-BE49-F238E27FC236}">
                      <a16:creationId xmlns:a16="http://schemas.microsoft.com/office/drawing/2014/main" id="{A208B894-00E7-8149-83E0-8504FC005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56">
                  <a:extLst>
                    <a:ext uri="{FF2B5EF4-FFF2-40B4-BE49-F238E27FC236}">
                      <a16:creationId xmlns:a16="http://schemas.microsoft.com/office/drawing/2014/main" id="{40F4402E-2595-FE45-BD83-5F0885D5C8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1" name="Freeform 457">
                  <a:extLst>
                    <a:ext uri="{FF2B5EF4-FFF2-40B4-BE49-F238E27FC236}">
                      <a16:creationId xmlns:a16="http://schemas.microsoft.com/office/drawing/2014/main" id="{8EDC8C4C-D484-574E-8B12-E0EF03B14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458">
                  <a:extLst>
                    <a:ext uri="{FF2B5EF4-FFF2-40B4-BE49-F238E27FC236}">
                      <a16:creationId xmlns:a16="http://schemas.microsoft.com/office/drawing/2014/main" id="{CCB9D329-1AF8-0441-B4FB-CC279CF80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459">
                  <a:extLst>
                    <a:ext uri="{FF2B5EF4-FFF2-40B4-BE49-F238E27FC236}">
                      <a16:creationId xmlns:a16="http://schemas.microsoft.com/office/drawing/2014/main" id="{20FF595F-4743-9C4D-8EAD-910BE4AEA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460">
                  <a:extLst>
                    <a:ext uri="{FF2B5EF4-FFF2-40B4-BE49-F238E27FC236}">
                      <a16:creationId xmlns:a16="http://schemas.microsoft.com/office/drawing/2014/main" id="{B43D774C-7858-C640-94A5-C27ACFD69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Freeform 461">
                  <a:extLst>
                    <a:ext uri="{FF2B5EF4-FFF2-40B4-BE49-F238E27FC236}">
                      <a16:creationId xmlns:a16="http://schemas.microsoft.com/office/drawing/2014/main" id="{2EF6186A-C4B9-3649-8A40-859F3D103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Rectangle 462">
                  <a:extLst>
                    <a:ext uri="{FF2B5EF4-FFF2-40B4-BE49-F238E27FC236}">
                      <a16:creationId xmlns:a16="http://schemas.microsoft.com/office/drawing/2014/main" id="{C4DC7091-D058-C745-B7E1-CC361D8C39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63">
                  <a:extLst>
                    <a:ext uri="{FF2B5EF4-FFF2-40B4-BE49-F238E27FC236}">
                      <a16:creationId xmlns:a16="http://schemas.microsoft.com/office/drawing/2014/main" id="{C844862B-D58A-E648-968D-81FBB8337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8" name="Freeform 464">
                  <a:extLst>
                    <a:ext uri="{FF2B5EF4-FFF2-40B4-BE49-F238E27FC236}">
                      <a16:creationId xmlns:a16="http://schemas.microsoft.com/office/drawing/2014/main" id="{E995170F-3D8C-E34C-8CEF-5249429F63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9" name="Freeform 465">
                  <a:extLst>
                    <a:ext uri="{FF2B5EF4-FFF2-40B4-BE49-F238E27FC236}">
                      <a16:creationId xmlns:a16="http://schemas.microsoft.com/office/drawing/2014/main" id="{F47283DE-B51C-154F-B5E8-2BE8E679D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0" name="Freeform 466">
                  <a:extLst>
                    <a:ext uri="{FF2B5EF4-FFF2-40B4-BE49-F238E27FC236}">
                      <a16:creationId xmlns:a16="http://schemas.microsoft.com/office/drawing/2014/main" id="{18866775-2309-4A47-8AA2-E44E6BA04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1" name="Freeform 467">
                  <a:extLst>
                    <a:ext uri="{FF2B5EF4-FFF2-40B4-BE49-F238E27FC236}">
                      <a16:creationId xmlns:a16="http://schemas.microsoft.com/office/drawing/2014/main" id="{D556DEC8-09CF-3D44-B900-E98E0CDFC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2" name="Freeform 468">
                  <a:extLst>
                    <a:ext uri="{FF2B5EF4-FFF2-40B4-BE49-F238E27FC236}">
                      <a16:creationId xmlns:a16="http://schemas.microsoft.com/office/drawing/2014/main" id="{14C75206-E0F0-D248-BC9F-77C6FB0C8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3" name="Freeform 469">
                  <a:extLst>
                    <a:ext uri="{FF2B5EF4-FFF2-40B4-BE49-F238E27FC236}">
                      <a16:creationId xmlns:a16="http://schemas.microsoft.com/office/drawing/2014/main" id="{E260A1AD-7931-A24E-BC72-4269D2ED7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4" name="Freeform 470">
                  <a:extLst>
                    <a:ext uri="{FF2B5EF4-FFF2-40B4-BE49-F238E27FC236}">
                      <a16:creationId xmlns:a16="http://schemas.microsoft.com/office/drawing/2014/main" id="{183B0D2F-701E-A24D-948E-C1320F7BA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5" name="Freeform 471">
                  <a:extLst>
                    <a:ext uri="{FF2B5EF4-FFF2-40B4-BE49-F238E27FC236}">
                      <a16:creationId xmlns:a16="http://schemas.microsoft.com/office/drawing/2014/main" id="{B69938EE-F794-0B41-8BBA-41F9E1FF1B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472">
                  <a:extLst>
                    <a:ext uri="{FF2B5EF4-FFF2-40B4-BE49-F238E27FC236}">
                      <a16:creationId xmlns:a16="http://schemas.microsoft.com/office/drawing/2014/main" id="{1EA5A54C-3F07-BD4B-A67B-794498E2F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7" name="Freeform 473">
                  <a:extLst>
                    <a:ext uri="{FF2B5EF4-FFF2-40B4-BE49-F238E27FC236}">
                      <a16:creationId xmlns:a16="http://schemas.microsoft.com/office/drawing/2014/main" id="{51460399-633D-BE47-8655-8CF390DB8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474">
                  <a:extLst>
                    <a:ext uri="{FF2B5EF4-FFF2-40B4-BE49-F238E27FC236}">
                      <a16:creationId xmlns:a16="http://schemas.microsoft.com/office/drawing/2014/main" id="{757EDF4F-76E9-4942-8283-6E2EFBF84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9" name="Freeform 475">
                  <a:extLst>
                    <a:ext uri="{FF2B5EF4-FFF2-40B4-BE49-F238E27FC236}">
                      <a16:creationId xmlns:a16="http://schemas.microsoft.com/office/drawing/2014/main" id="{53790BFD-232F-0049-BAC8-D484720CAC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476">
                  <a:extLst>
                    <a:ext uri="{FF2B5EF4-FFF2-40B4-BE49-F238E27FC236}">
                      <a16:creationId xmlns:a16="http://schemas.microsoft.com/office/drawing/2014/main" id="{DA8B896F-138B-044F-B36E-B9B1CCB301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1" name="Freeform 477">
                  <a:extLst>
                    <a:ext uri="{FF2B5EF4-FFF2-40B4-BE49-F238E27FC236}">
                      <a16:creationId xmlns:a16="http://schemas.microsoft.com/office/drawing/2014/main" id="{8011BDEC-0121-0D4E-9E08-91F6C7F54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478">
                  <a:extLst>
                    <a:ext uri="{FF2B5EF4-FFF2-40B4-BE49-F238E27FC236}">
                      <a16:creationId xmlns:a16="http://schemas.microsoft.com/office/drawing/2014/main" id="{17A83577-E819-AE49-8606-382797ECB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479">
                  <a:extLst>
                    <a:ext uri="{FF2B5EF4-FFF2-40B4-BE49-F238E27FC236}">
                      <a16:creationId xmlns:a16="http://schemas.microsoft.com/office/drawing/2014/main" id="{1ABE3B02-62A2-2D40-A2EE-7F6150301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480">
                  <a:extLst>
                    <a:ext uri="{FF2B5EF4-FFF2-40B4-BE49-F238E27FC236}">
                      <a16:creationId xmlns:a16="http://schemas.microsoft.com/office/drawing/2014/main" id="{687793FA-7BE3-B94C-8563-859484B71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481">
                  <a:extLst>
                    <a:ext uri="{FF2B5EF4-FFF2-40B4-BE49-F238E27FC236}">
                      <a16:creationId xmlns:a16="http://schemas.microsoft.com/office/drawing/2014/main" id="{2F94B617-697E-F74F-8F7F-1D12F8DE4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482">
                  <a:extLst>
                    <a:ext uri="{FF2B5EF4-FFF2-40B4-BE49-F238E27FC236}">
                      <a16:creationId xmlns:a16="http://schemas.microsoft.com/office/drawing/2014/main" id="{53DCB505-D6D1-9D45-A217-F58B34AA3C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7" name="Freeform 483">
                  <a:extLst>
                    <a:ext uri="{FF2B5EF4-FFF2-40B4-BE49-F238E27FC236}">
                      <a16:creationId xmlns:a16="http://schemas.microsoft.com/office/drawing/2014/main" id="{ABEAD910-2DC3-8049-A86C-4C892100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484">
                  <a:extLst>
                    <a:ext uri="{FF2B5EF4-FFF2-40B4-BE49-F238E27FC236}">
                      <a16:creationId xmlns:a16="http://schemas.microsoft.com/office/drawing/2014/main" id="{10D557C8-6E3A-2A43-9FBB-5D98008210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485">
                  <a:extLst>
                    <a:ext uri="{FF2B5EF4-FFF2-40B4-BE49-F238E27FC236}">
                      <a16:creationId xmlns:a16="http://schemas.microsoft.com/office/drawing/2014/main" id="{E0484889-B46E-8545-B037-83D5F7604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486">
                  <a:extLst>
                    <a:ext uri="{FF2B5EF4-FFF2-40B4-BE49-F238E27FC236}">
                      <a16:creationId xmlns:a16="http://schemas.microsoft.com/office/drawing/2014/main" id="{01712C42-CAEB-D940-93C4-D97D8F4FF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487">
                  <a:extLst>
                    <a:ext uri="{FF2B5EF4-FFF2-40B4-BE49-F238E27FC236}">
                      <a16:creationId xmlns:a16="http://schemas.microsoft.com/office/drawing/2014/main" id="{29B7A3B9-5D1F-0349-A6FC-4F70F141E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2" name="Freeform 488">
                  <a:extLst>
                    <a:ext uri="{FF2B5EF4-FFF2-40B4-BE49-F238E27FC236}">
                      <a16:creationId xmlns:a16="http://schemas.microsoft.com/office/drawing/2014/main" id="{7E9251AD-73F0-224E-A8AE-F96576A2BB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489">
                  <a:extLst>
                    <a:ext uri="{FF2B5EF4-FFF2-40B4-BE49-F238E27FC236}">
                      <a16:creationId xmlns:a16="http://schemas.microsoft.com/office/drawing/2014/main" id="{1BAE13C8-BBC2-BB44-A812-09BBFEC90B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490">
                  <a:extLst>
                    <a:ext uri="{FF2B5EF4-FFF2-40B4-BE49-F238E27FC236}">
                      <a16:creationId xmlns:a16="http://schemas.microsoft.com/office/drawing/2014/main" id="{0BD44348-F6EF-9B47-B433-DB427BFD01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491">
                  <a:extLst>
                    <a:ext uri="{FF2B5EF4-FFF2-40B4-BE49-F238E27FC236}">
                      <a16:creationId xmlns:a16="http://schemas.microsoft.com/office/drawing/2014/main" id="{0FB829CC-8650-FA48-92D5-56EC5F192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492">
                  <a:extLst>
                    <a:ext uri="{FF2B5EF4-FFF2-40B4-BE49-F238E27FC236}">
                      <a16:creationId xmlns:a16="http://schemas.microsoft.com/office/drawing/2014/main" id="{FAE3E7F7-C130-534F-922C-55C428FC03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7" name="Freeform 493">
                  <a:extLst>
                    <a:ext uri="{FF2B5EF4-FFF2-40B4-BE49-F238E27FC236}">
                      <a16:creationId xmlns:a16="http://schemas.microsoft.com/office/drawing/2014/main" id="{D2ADB81D-9803-CB49-AFA6-E2870FEEA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8" name="Freeform 494">
                  <a:extLst>
                    <a:ext uri="{FF2B5EF4-FFF2-40B4-BE49-F238E27FC236}">
                      <a16:creationId xmlns:a16="http://schemas.microsoft.com/office/drawing/2014/main" id="{906AEDCB-9666-D342-8B84-640DD6763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9" name="Freeform 495">
                  <a:extLst>
                    <a:ext uri="{FF2B5EF4-FFF2-40B4-BE49-F238E27FC236}">
                      <a16:creationId xmlns:a16="http://schemas.microsoft.com/office/drawing/2014/main" id="{D4827A44-E351-E74D-9DAD-71EBE9F566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0" name="Freeform 496">
                  <a:extLst>
                    <a:ext uri="{FF2B5EF4-FFF2-40B4-BE49-F238E27FC236}">
                      <a16:creationId xmlns:a16="http://schemas.microsoft.com/office/drawing/2014/main" id="{27A582D4-D0E0-784B-8509-7122E6CC3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" name="Freeform 497">
                  <a:extLst>
                    <a:ext uri="{FF2B5EF4-FFF2-40B4-BE49-F238E27FC236}">
                      <a16:creationId xmlns:a16="http://schemas.microsoft.com/office/drawing/2014/main" id="{71F02EA3-ECD0-0545-BF2D-436E3124DD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2" name="Freeform 498">
                  <a:extLst>
                    <a:ext uri="{FF2B5EF4-FFF2-40B4-BE49-F238E27FC236}">
                      <a16:creationId xmlns:a16="http://schemas.microsoft.com/office/drawing/2014/main" id="{CBC06FE7-4BDC-3845-B3FD-2252C66393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3" name="Freeform 499">
                  <a:extLst>
                    <a:ext uri="{FF2B5EF4-FFF2-40B4-BE49-F238E27FC236}">
                      <a16:creationId xmlns:a16="http://schemas.microsoft.com/office/drawing/2014/main" id="{C24B31D2-E2A3-9D4E-A0D6-369635DF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4" name="Freeform 500">
                  <a:extLst>
                    <a:ext uri="{FF2B5EF4-FFF2-40B4-BE49-F238E27FC236}">
                      <a16:creationId xmlns:a16="http://schemas.microsoft.com/office/drawing/2014/main" id="{BA385C89-235A-8F48-B077-390CBFA69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5" name="Freeform 501">
                  <a:extLst>
                    <a:ext uri="{FF2B5EF4-FFF2-40B4-BE49-F238E27FC236}">
                      <a16:creationId xmlns:a16="http://schemas.microsoft.com/office/drawing/2014/main" id="{C0B93F21-5469-5449-965A-A65D7D4ABD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6" name="Freeform 502">
                  <a:extLst>
                    <a:ext uri="{FF2B5EF4-FFF2-40B4-BE49-F238E27FC236}">
                      <a16:creationId xmlns:a16="http://schemas.microsoft.com/office/drawing/2014/main" id="{A9901B6B-2CED-3E42-8C00-8F1173268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7" name="Freeform 503">
                  <a:extLst>
                    <a:ext uri="{FF2B5EF4-FFF2-40B4-BE49-F238E27FC236}">
                      <a16:creationId xmlns:a16="http://schemas.microsoft.com/office/drawing/2014/main" id="{B4FE5157-43CC-C042-98F1-00AACB50B1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8" name="Freeform 504">
                  <a:extLst>
                    <a:ext uri="{FF2B5EF4-FFF2-40B4-BE49-F238E27FC236}">
                      <a16:creationId xmlns:a16="http://schemas.microsoft.com/office/drawing/2014/main" id="{A9B62DC1-170D-134C-9C97-144ED8C623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9" name="Freeform 505">
                  <a:extLst>
                    <a:ext uri="{FF2B5EF4-FFF2-40B4-BE49-F238E27FC236}">
                      <a16:creationId xmlns:a16="http://schemas.microsoft.com/office/drawing/2014/main" id="{7C908643-4309-5746-95B1-BAB64D81B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0" name="Freeform 506">
                  <a:extLst>
                    <a:ext uri="{FF2B5EF4-FFF2-40B4-BE49-F238E27FC236}">
                      <a16:creationId xmlns:a16="http://schemas.microsoft.com/office/drawing/2014/main" id="{3EE73AAC-4A04-FC44-A682-ED7C521AE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1" name="Freeform 507">
                  <a:extLst>
                    <a:ext uri="{FF2B5EF4-FFF2-40B4-BE49-F238E27FC236}">
                      <a16:creationId xmlns:a16="http://schemas.microsoft.com/office/drawing/2014/main" id="{4A0DD8B0-CCF9-6541-BEC2-F28861F4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2" name="Freeform 508">
                  <a:extLst>
                    <a:ext uri="{FF2B5EF4-FFF2-40B4-BE49-F238E27FC236}">
                      <a16:creationId xmlns:a16="http://schemas.microsoft.com/office/drawing/2014/main" id="{E6780A9B-B651-A94C-AF50-E94C39E51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3" name="Freeform 509">
                  <a:extLst>
                    <a:ext uri="{FF2B5EF4-FFF2-40B4-BE49-F238E27FC236}">
                      <a16:creationId xmlns:a16="http://schemas.microsoft.com/office/drawing/2014/main" id="{CB6E7C76-02DA-6842-97C9-450E93712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4" name="Rectangle 510">
                  <a:extLst>
                    <a:ext uri="{FF2B5EF4-FFF2-40B4-BE49-F238E27FC236}">
                      <a16:creationId xmlns:a16="http://schemas.microsoft.com/office/drawing/2014/main" id="{66072303-27F1-5349-BFB1-C1B4DC221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5" name="Freeform 511">
                  <a:extLst>
                    <a:ext uri="{FF2B5EF4-FFF2-40B4-BE49-F238E27FC236}">
                      <a16:creationId xmlns:a16="http://schemas.microsoft.com/office/drawing/2014/main" id="{A92B525D-B9FD-F749-AECE-CE1E77422D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6" name="Freeform 512">
                  <a:extLst>
                    <a:ext uri="{FF2B5EF4-FFF2-40B4-BE49-F238E27FC236}">
                      <a16:creationId xmlns:a16="http://schemas.microsoft.com/office/drawing/2014/main" id="{CA184CC4-29E0-434A-BFCC-D59EEF30F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7" name="Freeform 513">
                  <a:extLst>
                    <a:ext uri="{FF2B5EF4-FFF2-40B4-BE49-F238E27FC236}">
                      <a16:creationId xmlns:a16="http://schemas.microsoft.com/office/drawing/2014/main" id="{42033F1D-CF89-9140-9647-F787B3587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8" name="Freeform 514">
                  <a:extLst>
                    <a:ext uri="{FF2B5EF4-FFF2-40B4-BE49-F238E27FC236}">
                      <a16:creationId xmlns:a16="http://schemas.microsoft.com/office/drawing/2014/main" id="{60E8441E-634E-1648-B8E4-CF607EA2E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9" name="Freeform 515">
                  <a:extLst>
                    <a:ext uri="{FF2B5EF4-FFF2-40B4-BE49-F238E27FC236}">
                      <a16:creationId xmlns:a16="http://schemas.microsoft.com/office/drawing/2014/main" id="{09FD4420-A708-C14F-ADC4-EDDC90E2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0" name="Freeform 516">
                  <a:extLst>
                    <a:ext uri="{FF2B5EF4-FFF2-40B4-BE49-F238E27FC236}">
                      <a16:creationId xmlns:a16="http://schemas.microsoft.com/office/drawing/2014/main" id="{113F9AB9-1B4C-2E43-89D6-288460877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" name="Freeform 517">
                  <a:extLst>
                    <a:ext uri="{FF2B5EF4-FFF2-40B4-BE49-F238E27FC236}">
                      <a16:creationId xmlns:a16="http://schemas.microsoft.com/office/drawing/2014/main" id="{8D088A75-C366-D249-8AAC-9554DBF86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2" name="Freeform 518">
                  <a:extLst>
                    <a:ext uri="{FF2B5EF4-FFF2-40B4-BE49-F238E27FC236}">
                      <a16:creationId xmlns:a16="http://schemas.microsoft.com/office/drawing/2014/main" id="{FB67B069-BDD5-164B-99C1-073E3AD555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3" name="Freeform 519">
                  <a:extLst>
                    <a:ext uri="{FF2B5EF4-FFF2-40B4-BE49-F238E27FC236}">
                      <a16:creationId xmlns:a16="http://schemas.microsoft.com/office/drawing/2014/main" id="{66713893-A7FE-B048-97E1-653D20401A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4" name="Freeform 520">
                  <a:extLst>
                    <a:ext uri="{FF2B5EF4-FFF2-40B4-BE49-F238E27FC236}">
                      <a16:creationId xmlns:a16="http://schemas.microsoft.com/office/drawing/2014/main" id="{73AD0C89-DCB4-B04B-9A93-D1965B451F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5" name="Freeform 521">
                  <a:extLst>
                    <a:ext uri="{FF2B5EF4-FFF2-40B4-BE49-F238E27FC236}">
                      <a16:creationId xmlns:a16="http://schemas.microsoft.com/office/drawing/2014/main" id="{4B42D5AE-B626-684E-8026-7DE4C483C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6" name="Freeform 522">
                  <a:extLst>
                    <a:ext uri="{FF2B5EF4-FFF2-40B4-BE49-F238E27FC236}">
                      <a16:creationId xmlns:a16="http://schemas.microsoft.com/office/drawing/2014/main" id="{18BFA7B7-F109-BB4E-9153-7D2D29D25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7" name="Freeform 523">
                  <a:extLst>
                    <a:ext uri="{FF2B5EF4-FFF2-40B4-BE49-F238E27FC236}">
                      <a16:creationId xmlns:a16="http://schemas.microsoft.com/office/drawing/2014/main" id="{CE323ED0-3C8D-964B-B6A9-205120F87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8" name="Freeform 524">
                  <a:extLst>
                    <a:ext uri="{FF2B5EF4-FFF2-40B4-BE49-F238E27FC236}">
                      <a16:creationId xmlns:a16="http://schemas.microsoft.com/office/drawing/2014/main" id="{CB6C6E71-95D7-6742-9737-0A23393B3B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9" name="Freeform 525">
                  <a:extLst>
                    <a:ext uri="{FF2B5EF4-FFF2-40B4-BE49-F238E27FC236}">
                      <a16:creationId xmlns:a16="http://schemas.microsoft.com/office/drawing/2014/main" id="{998390BC-D446-874E-B845-EF2433D00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0" name="Freeform 526">
                  <a:extLst>
                    <a:ext uri="{FF2B5EF4-FFF2-40B4-BE49-F238E27FC236}">
                      <a16:creationId xmlns:a16="http://schemas.microsoft.com/office/drawing/2014/main" id="{61B0A30D-4AB0-B14B-8F29-A50026BB6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1" name="Freeform 527">
                  <a:extLst>
                    <a:ext uri="{FF2B5EF4-FFF2-40B4-BE49-F238E27FC236}">
                      <a16:creationId xmlns:a16="http://schemas.microsoft.com/office/drawing/2014/main" id="{165F5749-6DD3-ED4C-852E-268B1BD67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2" name="Freeform 528">
                  <a:extLst>
                    <a:ext uri="{FF2B5EF4-FFF2-40B4-BE49-F238E27FC236}">
                      <a16:creationId xmlns:a16="http://schemas.microsoft.com/office/drawing/2014/main" id="{699E383A-6856-DA4D-95E8-952D7FA55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3" name="Freeform 529">
                  <a:extLst>
                    <a:ext uri="{FF2B5EF4-FFF2-40B4-BE49-F238E27FC236}">
                      <a16:creationId xmlns:a16="http://schemas.microsoft.com/office/drawing/2014/main" id="{D9655CCA-8460-F54C-A8DE-B10F21114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4" name="Freeform 530">
                  <a:extLst>
                    <a:ext uri="{FF2B5EF4-FFF2-40B4-BE49-F238E27FC236}">
                      <a16:creationId xmlns:a16="http://schemas.microsoft.com/office/drawing/2014/main" id="{57CA8715-2817-4A48-A334-3CFBDCE2D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5" name="Freeform 531">
                  <a:extLst>
                    <a:ext uri="{FF2B5EF4-FFF2-40B4-BE49-F238E27FC236}">
                      <a16:creationId xmlns:a16="http://schemas.microsoft.com/office/drawing/2014/main" id="{1DF94133-941E-254C-A9BA-ADFD1A6E1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6" name="Freeform 532">
                  <a:extLst>
                    <a:ext uri="{FF2B5EF4-FFF2-40B4-BE49-F238E27FC236}">
                      <a16:creationId xmlns:a16="http://schemas.microsoft.com/office/drawing/2014/main" id="{93F7E9CB-FCF5-4845-9564-1A03B8FC5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7" name="Freeform 533">
                  <a:extLst>
                    <a:ext uri="{FF2B5EF4-FFF2-40B4-BE49-F238E27FC236}">
                      <a16:creationId xmlns:a16="http://schemas.microsoft.com/office/drawing/2014/main" id="{93D29546-BEC0-1F41-9217-12E14A179A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8" name="Freeform 534">
                  <a:extLst>
                    <a:ext uri="{FF2B5EF4-FFF2-40B4-BE49-F238E27FC236}">
                      <a16:creationId xmlns:a16="http://schemas.microsoft.com/office/drawing/2014/main" id="{C4BA4C75-E41F-DC44-8EDF-C0D456693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9" name="Freeform 535">
                  <a:extLst>
                    <a:ext uri="{FF2B5EF4-FFF2-40B4-BE49-F238E27FC236}">
                      <a16:creationId xmlns:a16="http://schemas.microsoft.com/office/drawing/2014/main" id="{FAE91823-DD81-9545-B8A2-6D92F6B15C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0" name="Freeform 536">
                  <a:extLst>
                    <a:ext uri="{FF2B5EF4-FFF2-40B4-BE49-F238E27FC236}">
                      <a16:creationId xmlns:a16="http://schemas.microsoft.com/office/drawing/2014/main" id="{661FA34B-F461-E64A-A55A-4731AF9226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1" name="Freeform 537">
                  <a:extLst>
                    <a:ext uri="{FF2B5EF4-FFF2-40B4-BE49-F238E27FC236}">
                      <a16:creationId xmlns:a16="http://schemas.microsoft.com/office/drawing/2014/main" id="{DD7A5844-9AB2-EE4C-85E8-779556CD6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2" name="Freeform 538">
                  <a:extLst>
                    <a:ext uri="{FF2B5EF4-FFF2-40B4-BE49-F238E27FC236}">
                      <a16:creationId xmlns:a16="http://schemas.microsoft.com/office/drawing/2014/main" id="{8C5E6794-D1FB-C846-B877-629AF21AD2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3" name="Freeform 539">
                  <a:extLst>
                    <a:ext uri="{FF2B5EF4-FFF2-40B4-BE49-F238E27FC236}">
                      <a16:creationId xmlns:a16="http://schemas.microsoft.com/office/drawing/2014/main" id="{730CD21C-58E6-F94B-A4E3-709299F0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4" name="Freeform 540">
                  <a:extLst>
                    <a:ext uri="{FF2B5EF4-FFF2-40B4-BE49-F238E27FC236}">
                      <a16:creationId xmlns:a16="http://schemas.microsoft.com/office/drawing/2014/main" id="{2DFAF954-4511-6B4A-B624-A269CEA6E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5" name="Freeform 541">
                  <a:extLst>
                    <a:ext uri="{FF2B5EF4-FFF2-40B4-BE49-F238E27FC236}">
                      <a16:creationId xmlns:a16="http://schemas.microsoft.com/office/drawing/2014/main" id="{92C6D9D9-73E3-B243-9169-92B83DCCE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6" name="Freeform 542">
                  <a:extLst>
                    <a:ext uri="{FF2B5EF4-FFF2-40B4-BE49-F238E27FC236}">
                      <a16:creationId xmlns:a16="http://schemas.microsoft.com/office/drawing/2014/main" id="{E9B7C48A-C881-1149-9943-6362FE0DA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7" name="Freeform 543">
                  <a:extLst>
                    <a:ext uri="{FF2B5EF4-FFF2-40B4-BE49-F238E27FC236}">
                      <a16:creationId xmlns:a16="http://schemas.microsoft.com/office/drawing/2014/main" id="{F4767C84-6DB0-7A4D-AE22-668403F5F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8" name="Freeform 544">
                  <a:extLst>
                    <a:ext uri="{FF2B5EF4-FFF2-40B4-BE49-F238E27FC236}">
                      <a16:creationId xmlns:a16="http://schemas.microsoft.com/office/drawing/2014/main" id="{7BEA2D41-E19D-B34A-BAA6-430FD883E0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9" name="Freeform 545">
                  <a:extLst>
                    <a:ext uri="{FF2B5EF4-FFF2-40B4-BE49-F238E27FC236}">
                      <a16:creationId xmlns:a16="http://schemas.microsoft.com/office/drawing/2014/main" id="{CDAA971C-AB61-9744-A80C-4CDD445EA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0" name="Freeform 546">
                  <a:extLst>
                    <a:ext uri="{FF2B5EF4-FFF2-40B4-BE49-F238E27FC236}">
                      <a16:creationId xmlns:a16="http://schemas.microsoft.com/office/drawing/2014/main" id="{AA4F0EBE-A34A-6549-8AC5-F2A25DB0E5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1" name="Freeform 547">
                  <a:extLst>
                    <a:ext uri="{FF2B5EF4-FFF2-40B4-BE49-F238E27FC236}">
                      <a16:creationId xmlns:a16="http://schemas.microsoft.com/office/drawing/2014/main" id="{315D550B-52EB-3849-B722-57D29A369A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2" name="Freeform 548">
                  <a:extLst>
                    <a:ext uri="{FF2B5EF4-FFF2-40B4-BE49-F238E27FC236}">
                      <a16:creationId xmlns:a16="http://schemas.microsoft.com/office/drawing/2014/main" id="{CA4663BF-448D-8E4A-A8C9-2AE90CCA80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3" name="Freeform 549">
                  <a:extLst>
                    <a:ext uri="{FF2B5EF4-FFF2-40B4-BE49-F238E27FC236}">
                      <a16:creationId xmlns:a16="http://schemas.microsoft.com/office/drawing/2014/main" id="{D9490CDD-CAF3-0F4B-9E5D-8B5BC91A4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4" name="Freeform 550">
                  <a:extLst>
                    <a:ext uri="{FF2B5EF4-FFF2-40B4-BE49-F238E27FC236}">
                      <a16:creationId xmlns:a16="http://schemas.microsoft.com/office/drawing/2014/main" id="{37B7658A-A9ED-9A4E-8394-AF3D5979C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5" name="Freeform 551">
                  <a:extLst>
                    <a:ext uri="{FF2B5EF4-FFF2-40B4-BE49-F238E27FC236}">
                      <a16:creationId xmlns:a16="http://schemas.microsoft.com/office/drawing/2014/main" id="{2A350671-32CF-3C4A-8F0B-2A6254728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6" name="Freeform 552">
                  <a:extLst>
                    <a:ext uri="{FF2B5EF4-FFF2-40B4-BE49-F238E27FC236}">
                      <a16:creationId xmlns:a16="http://schemas.microsoft.com/office/drawing/2014/main" id="{3E285659-A1D5-E14C-A27A-E70BD09A3C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7" name="Freeform 553">
                  <a:extLst>
                    <a:ext uri="{FF2B5EF4-FFF2-40B4-BE49-F238E27FC236}">
                      <a16:creationId xmlns:a16="http://schemas.microsoft.com/office/drawing/2014/main" id="{68F92965-FB8A-8C4A-8ADF-65ACE508B7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8" name="Freeform 554">
                  <a:extLst>
                    <a:ext uri="{FF2B5EF4-FFF2-40B4-BE49-F238E27FC236}">
                      <a16:creationId xmlns:a16="http://schemas.microsoft.com/office/drawing/2014/main" id="{23EA1465-27D2-EB4B-B3C0-0FC6538F0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9" name="Freeform 555">
                  <a:extLst>
                    <a:ext uri="{FF2B5EF4-FFF2-40B4-BE49-F238E27FC236}">
                      <a16:creationId xmlns:a16="http://schemas.microsoft.com/office/drawing/2014/main" id="{7EFD1D0E-0539-C94B-BD8B-82F7CF6C60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0" name="Freeform 556">
                  <a:extLst>
                    <a:ext uri="{FF2B5EF4-FFF2-40B4-BE49-F238E27FC236}">
                      <a16:creationId xmlns:a16="http://schemas.microsoft.com/office/drawing/2014/main" id="{D67459F9-BDC0-164B-BFA9-4D67B975DD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1" name="Freeform 557">
                  <a:extLst>
                    <a:ext uri="{FF2B5EF4-FFF2-40B4-BE49-F238E27FC236}">
                      <a16:creationId xmlns:a16="http://schemas.microsoft.com/office/drawing/2014/main" id="{8B066440-8440-294F-ACF8-E8CCB2103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2" name="Line 558">
                  <a:extLst>
                    <a:ext uri="{FF2B5EF4-FFF2-40B4-BE49-F238E27FC236}">
                      <a16:creationId xmlns:a16="http://schemas.microsoft.com/office/drawing/2014/main" id="{22338D95-D59C-784D-8440-AB5C7633F8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3" name="Line 559">
                  <a:extLst>
                    <a:ext uri="{FF2B5EF4-FFF2-40B4-BE49-F238E27FC236}">
                      <a16:creationId xmlns:a16="http://schemas.microsoft.com/office/drawing/2014/main" id="{7ABA89FC-8AD0-DE48-B810-AB7FF37856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4" name="Freeform 560">
                  <a:extLst>
                    <a:ext uri="{FF2B5EF4-FFF2-40B4-BE49-F238E27FC236}">
                      <a16:creationId xmlns:a16="http://schemas.microsoft.com/office/drawing/2014/main" id="{4C4A0429-0B45-8242-8556-FE2D7E00A6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5" name="Freeform 561">
                  <a:extLst>
                    <a:ext uri="{FF2B5EF4-FFF2-40B4-BE49-F238E27FC236}">
                      <a16:creationId xmlns:a16="http://schemas.microsoft.com/office/drawing/2014/main" id="{B643E608-8AA2-6B4E-A069-03D6ED683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6" name="Freeform 562">
                  <a:extLst>
                    <a:ext uri="{FF2B5EF4-FFF2-40B4-BE49-F238E27FC236}">
                      <a16:creationId xmlns:a16="http://schemas.microsoft.com/office/drawing/2014/main" id="{6291C779-FC3E-234E-B09B-4BB9CE54A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7" name="Freeform 563">
                  <a:extLst>
                    <a:ext uri="{FF2B5EF4-FFF2-40B4-BE49-F238E27FC236}">
                      <a16:creationId xmlns:a16="http://schemas.microsoft.com/office/drawing/2014/main" id="{95EBA3EB-4D70-3E4A-BA22-FEE06F4DF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8" name="Freeform 564">
                  <a:extLst>
                    <a:ext uri="{FF2B5EF4-FFF2-40B4-BE49-F238E27FC236}">
                      <a16:creationId xmlns:a16="http://schemas.microsoft.com/office/drawing/2014/main" id="{28EDE563-00BB-9F4E-8BC8-B002EEBAF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9" name="Freeform 565">
                  <a:extLst>
                    <a:ext uri="{FF2B5EF4-FFF2-40B4-BE49-F238E27FC236}">
                      <a16:creationId xmlns:a16="http://schemas.microsoft.com/office/drawing/2014/main" id="{A9E60C9C-0359-E442-9735-3D8FFFAE5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0" name="Freeform 566">
                  <a:extLst>
                    <a:ext uri="{FF2B5EF4-FFF2-40B4-BE49-F238E27FC236}">
                      <a16:creationId xmlns:a16="http://schemas.microsoft.com/office/drawing/2014/main" id="{4AC3D6C4-7F4F-CC40-914C-10D4A6692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1" name="Freeform 567">
                  <a:extLst>
                    <a:ext uri="{FF2B5EF4-FFF2-40B4-BE49-F238E27FC236}">
                      <a16:creationId xmlns:a16="http://schemas.microsoft.com/office/drawing/2014/main" id="{AD33C76F-4254-B143-8C69-3ADF82914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2" name="Freeform 568">
                  <a:extLst>
                    <a:ext uri="{FF2B5EF4-FFF2-40B4-BE49-F238E27FC236}">
                      <a16:creationId xmlns:a16="http://schemas.microsoft.com/office/drawing/2014/main" id="{87FA1802-BE58-A14D-ADB2-92934EA33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3" name="Freeform 569">
                  <a:extLst>
                    <a:ext uri="{FF2B5EF4-FFF2-40B4-BE49-F238E27FC236}">
                      <a16:creationId xmlns:a16="http://schemas.microsoft.com/office/drawing/2014/main" id="{8A42DC38-319B-0D42-8DE8-A17AA81266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4" name="Freeform 570">
                  <a:extLst>
                    <a:ext uri="{FF2B5EF4-FFF2-40B4-BE49-F238E27FC236}">
                      <a16:creationId xmlns:a16="http://schemas.microsoft.com/office/drawing/2014/main" id="{752759D5-FDA6-374B-B3F7-FE04CF3D1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5" name="Freeform 571">
                  <a:extLst>
                    <a:ext uri="{FF2B5EF4-FFF2-40B4-BE49-F238E27FC236}">
                      <a16:creationId xmlns:a16="http://schemas.microsoft.com/office/drawing/2014/main" id="{14C2D99A-F87E-524B-BD11-E1FBC66903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6" name="Freeform 572">
                  <a:extLst>
                    <a:ext uri="{FF2B5EF4-FFF2-40B4-BE49-F238E27FC236}">
                      <a16:creationId xmlns:a16="http://schemas.microsoft.com/office/drawing/2014/main" id="{A065FD2D-502D-3F41-98F9-C2021AB33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7" name="Freeform 573">
                  <a:extLst>
                    <a:ext uri="{FF2B5EF4-FFF2-40B4-BE49-F238E27FC236}">
                      <a16:creationId xmlns:a16="http://schemas.microsoft.com/office/drawing/2014/main" id="{964E7A6F-83E7-E444-A79C-E5435F253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8" name="Freeform 574">
                  <a:extLst>
                    <a:ext uri="{FF2B5EF4-FFF2-40B4-BE49-F238E27FC236}">
                      <a16:creationId xmlns:a16="http://schemas.microsoft.com/office/drawing/2014/main" id="{7A587D5E-3AAB-2F42-A370-E276B1872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9" name="Freeform 575">
                  <a:extLst>
                    <a:ext uri="{FF2B5EF4-FFF2-40B4-BE49-F238E27FC236}">
                      <a16:creationId xmlns:a16="http://schemas.microsoft.com/office/drawing/2014/main" id="{F3A994F9-AE05-5A46-A261-19C332B09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0" name="Freeform 576">
                  <a:extLst>
                    <a:ext uri="{FF2B5EF4-FFF2-40B4-BE49-F238E27FC236}">
                      <a16:creationId xmlns:a16="http://schemas.microsoft.com/office/drawing/2014/main" id="{B19462EF-5119-A342-8B62-222A848D9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1" name="Freeform 577">
                  <a:extLst>
                    <a:ext uri="{FF2B5EF4-FFF2-40B4-BE49-F238E27FC236}">
                      <a16:creationId xmlns:a16="http://schemas.microsoft.com/office/drawing/2014/main" id="{24FA7E14-80A9-9240-8829-AD5238CD26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2" name="Freeform 578">
                  <a:extLst>
                    <a:ext uri="{FF2B5EF4-FFF2-40B4-BE49-F238E27FC236}">
                      <a16:creationId xmlns:a16="http://schemas.microsoft.com/office/drawing/2014/main" id="{2A73583D-1650-8742-9692-30B130F58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3" name="Freeform 579">
                  <a:extLst>
                    <a:ext uri="{FF2B5EF4-FFF2-40B4-BE49-F238E27FC236}">
                      <a16:creationId xmlns:a16="http://schemas.microsoft.com/office/drawing/2014/main" id="{DA890A86-2CF4-F949-9766-E2E7282925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4" name="Freeform 580">
                  <a:extLst>
                    <a:ext uri="{FF2B5EF4-FFF2-40B4-BE49-F238E27FC236}">
                      <a16:creationId xmlns:a16="http://schemas.microsoft.com/office/drawing/2014/main" id="{52349E02-B414-CE4C-B619-C9B9B0346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5" name="Freeform 581">
                  <a:extLst>
                    <a:ext uri="{FF2B5EF4-FFF2-40B4-BE49-F238E27FC236}">
                      <a16:creationId xmlns:a16="http://schemas.microsoft.com/office/drawing/2014/main" id="{75CD45FB-3773-0649-97AE-B050D134D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6" name="Freeform 582">
                  <a:extLst>
                    <a:ext uri="{FF2B5EF4-FFF2-40B4-BE49-F238E27FC236}">
                      <a16:creationId xmlns:a16="http://schemas.microsoft.com/office/drawing/2014/main" id="{ED1262F3-57A7-8D4A-BE32-BA4E91E39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7" name="Freeform 583">
                  <a:extLst>
                    <a:ext uri="{FF2B5EF4-FFF2-40B4-BE49-F238E27FC236}">
                      <a16:creationId xmlns:a16="http://schemas.microsoft.com/office/drawing/2014/main" id="{25D36C6C-83D8-9C4C-A514-DE4CCB9EE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8" name="Freeform 584">
                  <a:extLst>
                    <a:ext uri="{FF2B5EF4-FFF2-40B4-BE49-F238E27FC236}">
                      <a16:creationId xmlns:a16="http://schemas.microsoft.com/office/drawing/2014/main" id="{4B70AEAC-32E1-0842-8D07-8B1ECE490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9" name="Freeform 585">
                  <a:extLst>
                    <a:ext uri="{FF2B5EF4-FFF2-40B4-BE49-F238E27FC236}">
                      <a16:creationId xmlns:a16="http://schemas.microsoft.com/office/drawing/2014/main" id="{18564335-A0E0-8D46-B3C3-CFDC314E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0" name="Freeform 586">
                  <a:extLst>
                    <a:ext uri="{FF2B5EF4-FFF2-40B4-BE49-F238E27FC236}">
                      <a16:creationId xmlns:a16="http://schemas.microsoft.com/office/drawing/2014/main" id="{58AA189C-C3D7-B34E-A2AF-80349B816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1" name="Freeform 587">
                  <a:extLst>
                    <a:ext uri="{FF2B5EF4-FFF2-40B4-BE49-F238E27FC236}">
                      <a16:creationId xmlns:a16="http://schemas.microsoft.com/office/drawing/2014/main" id="{7F44AC6A-D0FB-B04D-8AB4-D67E7F113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2" name="Freeform 588">
                  <a:extLst>
                    <a:ext uri="{FF2B5EF4-FFF2-40B4-BE49-F238E27FC236}">
                      <a16:creationId xmlns:a16="http://schemas.microsoft.com/office/drawing/2014/main" id="{EDC25296-5CD0-EB4E-B826-D74389BB9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3" name="Freeform 589">
                  <a:extLst>
                    <a:ext uri="{FF2B5EF4-FFF2-40B4-BE49-F238E27FC236}">
                      <a16:creationId xmlns:a16="http://schemas.microsoft.com/office/drawing/2014/main" id="{E57F7776-472F-C34B-ABFD-AEA74D5135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4" name="Freeform 590">
                  <a:extLst>
                    <a:ext uri="{FF2B5EF4-FFF2-40B4-BE49-F238E27FC236}">
                      <a16:creationId xmlns:a16="http://schemas.microsoft.com/office/drawing/2014/main" id="{CCDED090-9B6E-CE4C-8246-6729F0AC6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5" name="Freeform 591">
                  <a:extLst>
                    <a:ext uri="{FF2B5EF4-FFF2-40B4-BE49-F238E27FC236}">
                      <a16:creationId xmlns:a16="http://schemas.microsoft.com/office/drawing/2014/main" id="{5DD49721-EAE1-CD41-A125-677B69342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6" name="Freeform 592">
                  <a:extLst>
                    <a:ext uri="{FF2B5EF4-FFF2-40B4-BE49-F238E27FC236}">
                      <a16:creationId xmlns:a16="http://schemas.microsoft.com/office/drawing/2014/main" id="{C634DE34-5A9C-9645-9C40-C8797D0E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7" name="Freeform 593">
                  <a:extLst>
                    <a:ext uri="{FF2B5EF4-FFF2-40B4-BE49-F238E27FC236}">
                      <a16:creationId xmlns:a16="http://schemas.microsoft.com/office/drawing/2014/main" id="{DCB34683-406B-FE42-AE80-918FA2C43F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8" name="Freeform 594">
                  <a:extLst>
                    <a:ext uri="{FF2B5EF4-FFF2-40B4-BE49-F238E27FC236}">
                      <a16:creationId xmlns:a16="http://schemas.microsoft.com/office/drawing/2014/main" id="{23210A12-2B46-464E-A8EA-5A8CFD095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9" name="Freeform 595">
                  <a:extLst>
                    <a:ext uri="{FF2B5EF4-FFF2-40B4-BE49-F238E27FC236}">
                      <a16:creationId xmlns:a16="http://schemas.microsoft.com/office/drawing/2014/main" id="{A312AE42-4B4A-1C4F-9365-A8DF15B021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0" name="Freeform 596">
                  <a:extLst>
                    <a:ext uri="{FF2B5EF4-FFF2-40B4-BE49-F238E27FC236}">
                      <a16:creationId xmlns:a16="http://schemas.microsoft.com/office/drawing/2014/main" id="{8ED3BE2A-8849-4B48-BE5B-EF4036567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1" name="Freeform 597">
                  <a:extLst>
                    <a:ext uri="{FF2B5EF4-FFF2-40B4-BE49-F238E27FC236}">
                      <a16:creationId xmlns:a16="http://schemas.microsoft.com/office/drawing/2014/main" id="{600CD4B0-35DE-1142-9204-77AA71604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2" name="Freeform 598">
                  <a:extLst>
                    <a:ext uri="{FF2B5EF4-FFF2-40B4-BE49-F238E27FC236}">
                      <a16:creationId xmlns:a16="http://schemas.microsoft.com/office/drawing/2014/main" id="{6D30517C-5BEF-FB48-8207-160C08E7E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3" name="Freeform 599">
                  <a:extLst>
                    <a:ext uri="{FF2B5EF4-FFF2-40B4-BE49-F238E27FC236}">
                      <a16:creationId xmlns:a16="http://schemas.microsoft.com/office/drawing/2014/main" id="{1A6B89FB-C1BE-B64C-B601-14964855E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4" name="Freeform 600">
                  <a:extLst>
                    <a:ext uri="{FF2B5EF4-FFF2-40B4-BE49-F238E27FC236}">
                      <a16:creationId xmlns:a16="http://schemas.microsoft.com/office/drawing/2014/main" id="{66B9E47C-8B48-D242-A8B4-8D58F16147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5" name="Freeform 601">
                  <a:extLst>
                    <a:ext uri="{FF2B5EF4-FFF2-40B4-BE49-F238E27FC236}">
                      <a16:creationId xmlns:a16="http://schemas.microsoft.com/office/drawing/2014/main" id="{F21BA3F6-91A6-9D42-AFA8-1520D9730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6" name="Freeform 602">
                  <a:extLst>
                    <a:ext uri="{FF2B5EF4-FFF2-40B4-BE49-F238E27FC236}">
                      <a16:creationId xmlns:a16="http://schemas.microsoft.com/office/drawing/2014/main" id="{D13B6121-0274-BF48-9FC7-CCE4A2051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7" name="Freeform 603">
                  <a:extLst>
                    <a:ext uri="{FF2B5EF4-FFF2-40B4-BE49-F238E27FC236}">
                      <a16:creationId xmlns:a16="http://schemas.microsoft.com/office/drawing/2014/main" id="{6135B1B4-7F2F-774B-B706-DA4947111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8" name="Freeform 604">
                  <a:extLst>
                    <a:ext uri="{FF2B5EF4-FFF2-40B4-BE49-F238E27FC236}">
                      <a16:creationId xmlns:a16="http://schemas.microsoft.com/office/drawing/2014/main" id="{04246D37-3176-F542-8DEA-46D62A3D5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9" name="Freeform 605">
                  <a:extLst>
                    <a:ext uri="{FF2B5EF4-FFF2-40B4-BE49-F238E27FC236}">
                      <a16:creationId xmlns:a16="http://schemas.microsoft.com/office/drawing/2014/main" id="{05EFC1EC-9BEB-1840-A3D9-11FEB7E519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0" name="Freeform 606">
                  <a:extLst>
                    <a:ext uri="{FF2B5EF4-FFF2-40B4-BE49-F238E27FC236}">
                      <a16:creationId xmlns:a16="http://schemas.microsoft.com/office/drawing/2014/main" id="{952A00C3-4AF7-3F4B-93D1-4C88878FFD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1" name="Group 808">
                <a:extLst>
                  <a:ext uri="{FF2B5EF4-FFF2-40B4-BE49-F238E27FC236}">
                    <a16:creationId xmlns:a16="http://schemas.microsoft.com/office/drawing/2014/main" id="{1DC96369-0C71-4F4B-ACCF-F0E08ADF06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601" name="Freeform 608">
                  <a:extLst>
                    <a:ext uri="{FF2B5EF4-FFF2-40B4-BE49-F238E27FC236}">
                      <a16:creationId xmlns:a16="http://schemas.microsoft.com/office/drawing/2014/main" id="{DFE6C146-1E50-0B47-9FDC-9B675F391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" name="Freeform 609">
                  <a:extLst>
                    <a:ext uri="{FF2B5EF4-FFF2-40B4-BE49-F238E27FC236}">
                      <a16:creationId xmlns:a16="http://schemas.microsoft.com/office/drawing/2014/main" id="{3F184F83-2231-7146-BEA3-0E2C213CA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" name="Freeform 610">
                  <a:extLst>
                    <a:ext uri="{FF2B5EF4-FFF2-40B4-BE49-F238E27FC236}">
                      <a16:creationId xmlns:a16="http://schemas.microsoft.com/office/drawing/2014/main" id="{A2AF12D2-79A3-AF48-B998-F414E8965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" name="Freeform 611">
                  <a:extLst>
                    <a:ext uri="{FF2B5EF4-FFF2-40B4-BE49-F238E27FC236}">
                      <a16:creationId xmlns:a16="http://schemas.microsoft.com/office/drawing/2014/main" id="{5EDC9EB7-35A9-5248-A38B-0DF173920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" name="Freeform 612">
                  <a:extLst>
                    <a:ext uri="{FF2B5EF4-FFF2-40B4-BE49-F238E27FC236}">
                      <a16:creationId xmlns:a16="http://schemas.microsoft.com/office/drawing/2014/main" id="{7F9AAB59-4BCF-EC4D-91B7-318B559B48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" name="Freeform 613">
                  <a:extLst>
                    <a:ext uri="{FF2B5EF4-FFF2-40B4-BE49-F238E27FC236}">
                      <a16:creationId xmlns:a16="http://schemas.microsoft.com/office/drawing/2014/main" id="{F65928DC-484C-B94C-9DC2-8D974FA90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" name="Freeform 614">
                  <a:extLst>
                    <a:ext uri="{FF2B5EF4-FFF2-40B4-BE49-F238E27FC236}">
                      <a16:creationId xmlns:a16="http://schemas.microsoft.com/office/drawing/2014/main" id="{9ECE36B4-F1D3-514D-BE4F-1B72C44B3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" name="Freeform 615">
                  <a:extLst>
                    <a:ext uri="{FF2B5EF4-FFF2-40B4-BE49-F238E27FC236}">
                      <a16:creationId xmlns:a16="http://schemas.microsoft.com/office/drawing/2014/main" id="{294968CD-1E73-D440-8DDF-22DD4E34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" name="Freeform 616">
                  <a:extLst>
                    <a:ext uri="{FF2B5EF4-FFF2-40B4-BE49-F238E27FC236}">
                      <a16:creationId xmlns:a16="http://schemas.microsoft.com/office/drawing/2014/main" id="{E4B012A2-074D-AF4E-9AD2-3AF6D8DBC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" name="Freeform 617">
                  <a:extLst>
                    <a:ext uri="{FF2B5EF4-FFF2-40B4-BE49-F238E27FC236}">
                      <a16:creationId xmlns:a16="http://schemas.microsoft.com/office/drawing/2014/main" id="{A38721CC-3E50-C544-A02C-1930B64C7F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" name="Freeform 618">
                  <a:extLst>
                    <a:ext uri="{FF2B5EF4-FFF2-40B4-BE49-F238E27FC236}">
                      <a16:creationId xmlns:a16="http://schemas.microsoft.com/office/drawing/2014/main" id="{A8069255-11D9-E847-A143-DECF70F5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" name="Freeform 619">
                  <a:extLst>
                    <a:ext uri="{FF2B5EF4-FFF2-40B4-BE49-F238E27FC236}">
                      <a16:creationId xmlns:a16="http://schemas.microsoft.com/office/drawing/2014/main" id="{E3A4699B-AC08-D547-84CC-8B29A45C5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" name="Freeform 620">
                  <a:extLst>
                    <a:ext uri="{FF2B5EF4-FFF2-40B4-BE49-F238E27FC236}">
                      <a16:creationId xmlns:a16="http://schemas.microsoft.com/office/drawing/2014/main" id="{9BE92C56-C5ED-D845-9FDC-AA455BF0FA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" name="Freeform 621">
                  <a:extLst>
                    <a:ext uri="{FF2B5EF4-FFF2-40B4-BE49-F238E27FC236}">
                      <a16:creationId xmlns:a16="http://schemas.microsoft.com/office/drawing/2014/main" id="{6F4E6A87-BF62-B74F-9E8C-B314A48608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" name="Freeform 622">
                  <a:extLst>
                    <a:ext uri="{FF2B5EF4-FFF2-40B4-BE49-F238E27FC236}">
                      <a16:creationId xmlns:a16="http://schemas.microsoft.com/office/drawing/2014/main" id="{76B14E88-D3F4-1B4F-9EC1-42E52D549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" name="Freeform 623">
                  <a:extLst>
                    <a:ext uri="{FF2B5EF4-FFF2-40B4-BE49-F238E27FC236}">
                      <a16:creationId xmlns:a16="http://schemas.microsoft.com/office/drawing/2014/main" id="{8FFBEF13-5E31-924E-A5A1-A254C38DA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" name="Freeform 624">
                  <a:extLst>
                    <a:ext uri="{FF2B5EF4-FFF2-40B4-BE49-F238E27FC236}">
                      <a16:creationId xmlns:a16="http://schemas.microsoft.com/office/drawing/2014/main" id="{BBDFFE76-D5F4-334C-916D-5B50B68E0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" name="Rectangle 625">
                  <a:extLst>
                    <a:ext uri="{FF2B5EF4-FFF2-40B4-BE49-F238E27FC236}">
                      <a16:creationId xmlns:a16="http://schemas.microsoft.com/office/drawing/2014/main" id="{89AD1F97-DACA-BE40-AE85-042638AAEC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" name="Freeform 626">
                  <a:extLst>
                    <a:ext uri="{FF2B5EF4-FFF2-40B4-BE49-F238E27FC236}">
                      <a16:creationId xmlns:a16="http://schemas.microsoft.com/office/drawing/2014/main" id="{88A03EF4-99D3-0F42-AC63-92622C690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" name="Freeform 627">
                  <a:extLst>
                    <a:ext uri="{FF2B5EF4-FFF2-40B4-BE49-F238E27FC236}">
                      <a16:creationId xmlns:a16="http://schemas.microsoft.com/office/drawing/2014/main" id="{CBF55ADA-96A7-7E4A-9625-9B2BD77435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" name="Freeform 628">
                  <a:extLst>
                    <a:ext uri="{FF2B5EF4-FFF2-40B4-BE49-F238E27FC236}">
                      <a16:creationId xmlns:a16="http://schemas.microsoft.com/office/drawing/2014/main" id="{04C76297-926E-C54F-B5D1-A824EB64F6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" name="Freeform 629">
                  <a:extLst>
                    <a:ext uri="{FF2B5EF4-FFF2-40B4-BE49-F238E27FC236}">
                      <a16:creationId xmlns:a16="http://schemas.microsoft.com/office/drawing/2014/main" id="{79FF8055-A0FB-B540-8161-E93E514B6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" name="Freeform 630">
                  <a:extLst>
                    <a:ext uri="{FF2B5EF4-FFF2-40B4-BE49-F238E27FC236}">
                      <a16:creationId xmlns:a16="http://schemas.microsoft.com/office/drawing/2014/main" id="{9D681D8D-2053-3E47-BD89-C05AEB000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" name="Freeform 631">
                  <a:extLst>
                    <a:ext uri="{FF2B5EF4-FFF2-40B4-BE49-F238E27FC236}">
                      <a16:creationId xmlns:a16="http://schemas.microsoft.com/office/drawing/2014/main" id="{218045D4-F34C-944D-9702-28E458AF20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" name="Freeform 632">
                  <a:extLst>
                    <a:ext uri="{FF2B5EF4-FFF2-40B4-BE49-F238E27FC236}">
                      <a16:creationId xmlns:a16="http://schemas.microsoft.com/office/drawing/2014/main" id="{9C8C5AA6-0F38-B54D-826E-0A72AEBC9F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" name="Freeform 633">
                  <a:extLst>
                    <a:ext uri="{FF2B5EF4-FFF2-40B4-BE49-F238E27FC236}">
                      <a16:creationId xmlns:a16="http://schemas.microsoft.com/office/drawing/2014/main" id="{506F34F1-37F7-ED44-BF86-1013D2B60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" name="Freeform 634">
                  <a:extLst>
                    <a:ext uri="{FF2B5EF4-FFF2-40B4-BE49-F238E27FC236}">
                      <a16:creationId xmlns:a16="http://schemas.microsoft.com/office/drawing/2014/main" id="{9E5A7084-18BC-D34B-BB81-15A8B14F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" name="Freeform 635">
                  <a:extLst>
                    <a:ext uri="{FF2B5EF4-FFF2-40B4-BE49-F238E27FC236}">
                      <a16:creationId xmlns:a16="http://schemas.microsoft.com/office/drawing/2014/main" id="{0C207752-56B8-4D4E-93B3-3264BC859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" name="Freeform 636">
                  <a:extLst>
                    <a:ext uri="{FF2B5EF4-FFF2-40B4-BE49-F238E27FC236}">
                      <a16:creationId xmlns:a16="http://schemas.microsoft.com/office/drawing/2014/main" id="{6BCD90C1-1B6B-124E-8D48-66E58DDE7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" name="Freeform 637">
                  <a:extLst>
                    <a:ext uri="{FF2B5EF4-FFF2-40B4-BE49-F238E27FC236}">
                      <a16:creationId xmlns:a16="http://schemas.microsoft.com/office/drawing/2014/main" id="{22610788-975D-D04F-9CA3-3FD11492D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" name="Freeform 638">
                  <a:extLst>
                    <a:ext uri="{FF2B5EF4-FFF2-40B4-BE49-F238E27FC236}">
                      <a16:creationId xmlns:a16="http://schemas.microsoft.com/office/drawing/2014/main" id="{73B86075-0E4F-604C-83F6-459D339B95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" name="Freeform 639">
                  <a:extLst>
                    <a:ext uri="{FF2B5EF4-FFF2-40B4-BE49-F238E27FC236}">
                      <a16:creationId xmlns:a16="http://schemas.microsoft.com/office/drawing/2014/main" id="{71DB9281-E506-D344-8D42-D065B9DCA3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" name="Freeform 640">
                  <a:extLst>
                    <a:ext uri="{FF2B5EF4-FFF2-40B4-BE49-F238E27FC236}">
                      <a16:creationId xmlns:a16="http://schemas.microsoft.com/office/drawing/2014/main" id="{B755E5BE-5457-5947-8CD1-06341E42E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" name="Freeform 641">
                  <a:extLst>
                    <a:ext uri="{FF2B5EF4-FFF2-40B4-BE49-F238E27FC236}">
                      <a16:creationId xmlns:a16="http://schemas.microsoft.com/office/drawing/2014/main" id="{86FD05C5-78E7-504E-B33A-42521E4C1B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" name="Freeform 642">
                  <a:extLst>
                    <a:ext uri="{FF2B5EF4-FFF2-40B4-BE49-F238E27FC236}">
                      <a16:creationId xmlns:a16="http://schemas.microsoft.com/office/drawing/2014/main" id="{4A693BA8-FEB3-0846-8B34-7D0042D6FC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" name="Freeform 643">
                  <a:extLst>
                    <a:ext uri="{FF2B5EF4-FFF2-40B4-BE49-F238E27FC236}">
                      <a16:creationId xmlns:a16="http://schemas.microsoft.com/office/drawing/2014/main" id="{D8951EBA-B56D-5245-BEB4-039423C24F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" name="Freeform 644">
                  <a:extLst>
                    <a:ext uri="{FF2B5EF4-FFF2-40B4-BE49-F238E27FC236}">
                      <a16:creationId xmlns:a16="http://schemas.microsoft.com/office/drawing/2014/main" id="{08F03C48-D7B8-3C4D-86BE-A2FF07AA07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" name="Freeform 645">
                  <a:extLst>
                    <a:ext uri="{FF2B5EF4-FFF2-40B4-BE49-F238E27FC236}">
                      <a16:creationId xmlns:a16="http://schemas.microsoft.com/office/drawing/2014/main" id="{2F440EE3-C7A6-1046-944A-030BB8F57C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" name="Freeform 646">
                  <a:extLst>
                    <a:ext uri="{FF2B5EF4-FFF2-40B4-BE49-F238E27FC236}">
                      <a16:creationId xmlns:a16="http://schemas.microsoft.com/office/drawing/2014/main" id="{CD635107-CB31-FF48-AA56-30CEBAC52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" name="Freeform 647">
                  <a:extLst>
                    <a:ext uri="{FF2B5EF4-FFF2-40B4-BE49-F238E27FC236}">
                      <a16:creationId xmlns:a16="http://schemas.microsoft.com/office/drawing/2014/main" id="{27A18E22-321B-1A43-BCB6-E2AB8EA5E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" name="Freeform 648">
                  <a:extLst>
                    <a:ext uri="{FF2B5EF4-FFF2-40B4-BE49-F238E27FC236}">
                      <a16:creationId xmlns:a16="http://schemas.microsoft.com/office/drawing/2014/main" id="{02E9C047-F6C7-7742-A4EE-C59527B0C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" name="Freeform 649">
                  <a:extLst>
                    <a:ext uri="{FF2B5EF4-FFF2-40B4-BE49-F238E27FC236}">
                      <a16:creationId xmlns:a16="http://schemas.microsoft.com/office/drawing/2014/main" id="{DC015A29-543E-BF44-9A7E-C8E754ECA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" name="Freeform 650">
                  <a:extLst>
                    <a:ext uri="{FF2B5EF4-FFF2-40B4-BE49-F238E27FC236}">
                      <a16:creationId xmlns:a16="http://schemas.microsoft.com/office/drawing/2014/main" id="{26DB4E99-E5E2-A247-A1B9-CDB723578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" name="Freeform 651">
                  <a:extLst>
                    <a:ext uri="{FF2B5EF4-FFF2-40B4-BE49-F238E27FC236}">
                      <a16:creationId xmlns:a16="http://schemas.microsoft.com/office/drawing/2014/main" id="{E83A4E06-9672-3E4B-90EE-771297B94E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" name="Freeform 652">
                  <a:extLst>
                    <a:ext uri="{FF2B5EF4-FFF2-40B4-BE49-F238E27FC236}">
                      <a16:creationId xmlns:a16="http://schemas.microsoft.com/office/drawing/2014/main" id="{C38FCB64-31E7-5F45-9C6A-05C55B81CA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" name="Freeform 653">
                  <a:extLst>
                    <a:ext uri="{FF2B5EF4-FFF2-40B4-BE49-F238E27FC236}">
                      <a16:creationId xmlns:a16="http://schemas.microsoft.com/office/drawing/2014/main" id="{23D9E66B-F853-C947-ACED-680819344F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" name="Freeform 654">
                  <a:extLst>
                    <a:ext uri="{FF2B5EF4-FFF2-40B4-BE49-F238E27FC236}">
                      <a16:creationId xmlns:a16="http://schemas.microsoft.com/office/drawing/2014/main" id="{D80B6FCD-4E9A-1B4C-8B53-C1F87B12F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" name="Freeform 655">
                  <a:extLst>
                    <a:ext uri="{FF2B5EF4-FFF2-40B4-BE49-F238E27FC236}">
                      <a16:creationId xmlns:a16="http://schemas.microsoft.com/office/drawing/2014/main" id="{18AADB12-2299-DB4E-BA5E-017365A61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" name="Freeform 656">
                  <a:extLst>
                    <a:ext uri="{FF2B5EF4-FFF2-40B4-BE49-F238E27FC236}">
                      <a16:creationId xmlns:a16="http://schemas.microsoft.com/office/drawing/2014/main" id="{AA2CF8B6-A30E-5647-A2B7-B7AC6E97E8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" name="Freeform 657">
                  <a:extLst>
                    <a:ext uri="{FF2B5EF4-FFF2-40B4-BE49-F238E27FC236}">
                      <a16:creationId xmlns:a16="http://schemas.microsoft.com/office/drawing/2014/main" id="{7C680B45-E573-864A-BC2B-C6A27DB3F1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" name="Freeform 658">
                  <a:extLst>
                    <a:ext uri="{FF2B5EF4-FFF2-40B4-BE49-F238E27FC236}">
                      <a16:creationId xmlns:a16="http://schemas.microsoft.com/office/drawing/2014/main" id="{0689F739-A96E-8D40-BA38-21C7E30C2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" name="Freeform 659">
                  <a:extLst>
                    <a:ext uri="{FF2B5EF4-FFF2-40B4-BE49-F238E27FC236}">
                      <a16:creationId xmlns:a16="http://schemas.microsoft.com/office/drawing/2014/main" id="{3C17CC1B-4BA6-BE48-9D33-11CC82197C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" name="Freeform 660">
                  <a:extLst>
                    <a:ext uri="{FF2B5EF4-FFF2-40B4-BE49-F238E27FC236}">
                      <a16:creationId xmlns:a16="http://schemas.microsoft.com/office/drawing/2014/main" id="{DA0DD15A-96AB-1140-B780-12611A6B2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" name="Freeform 661">
                  <a:extLst>
                    <a:ext uri="{FF2B5EF4-FFF2-40B4-BE49-F238E27FC236}">
                      <a16:creationId xmlns:a16="http://schemas.microsoft.com/office/drawing/2014/main" id="{72BC84AE-3E90-7A43-B69B-9D47AC26C6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" name="Freeform 662">
                  <a:extLst>
                    <a:ext uri="{FF2B5EF4-FFF2-40B4-BE49-F238E27FC236}">
                      <a16:creationId xmlns:a16="http://schemas.microsoft.com/office/drawing/2014/main" id="{D80D8A70-CF29-0D44-B12C-1CA0212896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" name="Freeform 663">
                  <a:extLst>
                    <a:ext uri="{FF2B5EF4-FFF2-40B4-BE49-F238E27FC236}">
                      <a16:creationId xmlns:a16="http://schemas.microsoft.com/office/drawing/2014/main" id="{02C97BB9-712B-0E43-A0B6-0570A83E60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" name="Freeform 664">
                  <a:extLst>
                    <a:ext uri="{FF2B5EF4-FFF2-40B4-BE49-F238E27FC236}">
                      <a16:creationId xmlns:a16="http://schemas.microsoft.com/office/drawing/2014/main" id="{FD6EEFEF-B5E8-0B48-9DA2-738C9D7B9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" name="Freeform 665">
                  <a:extLst>
                    <a:ext uri="{FF2B5EF4-FFF2-40B4-BE49-F238E27FC236}">
                      <a16:creationId xmlns:a16="http://schemas.microsoft.com/office/drawing/2014/main" id="{AA7FC971-7864-F143-8A6A-A6F0D21C19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" name="Freeform 666">
                  <a:extLst>
                    <a:ext uri="{FF2B5EF4-FFF2-40B4-BE49-F238E27FC236}">
                      <a16:creationId xmlns:a16="http://schemas.microsoft.com/office/drawing/2014/main" id="{44FB0D45-8A0D-C04C-9E1C-9840EAFCC9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" name="Freeform 667">
                  <a:extLst>
                    <a:ext uri="{FF2B5EF4-FFF2-40B4-BE49-F238E27FC236}">
                      <a16:creationId xmlns:a16="http://schemas.microsoft.com/office/drawing/2014/main" id="{38D4BE83-7E11-B84B-82C6-081F922E2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" name="Freeform 668">
                  <a:extLst>
                    <a:ext uri="{FF2B5EF4-FFF2-40B4-BE49-F238E27FC236}">
                      <a16:creationId xmlns:a16="http://schemas.microsoft.com/office/drawing/2014/main" id="{4FCA2459-209A-D04B-AAE2-F443DD998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" name="Freeform 669">
                  <a:extLst>
                    <a:ext uri="{FF2B5EF4-FFF2-40B4-BE49-F238E27FC236}">
                      <a16:creationId xmlns:a16="http://schemas.microsoft.com/office/drawing/2014/main" id="{1F4ADA17-BB61-AE43-9930-6BE791656E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" name="Freeform 670">
                  <a:extLst>
                    <a:ext uri="{FF2B5EF4-FFF2-40B4-BE49-F238E27FC236}">
                      <a16:creationId xmlns:a16="http://schemas.microsoft.com/office/drawing/2014/main" id="{39840B1C-5DEA-5D4D-BCF0-8862E88457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" name="Freeform 671">
                  <a:extLst>
                    <a:ext uri="{FF2B5EF4-FFF2-40B4-BE49-F238E27FC236}">
                      <a16:creationId xmlns:a16="http://schemas.microsoft.com/office/drawing/2014/main" id="{3D1947CC-69A1-1246-A409-549A0BDEE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" name="Freeform 672">
                  <a:extLst>
                    <a:ext uri="{FF2B5EF4-FFF2-40B4-BE49-F238E27FC236}">
                      <a16:creationId xmlns:a16="http://schemas.microsoft.com/office/drawing/2014/main" id="{EF998ECB-DBDD-FC41-B345-962B4471C4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" name="Freeform 673">
                  <a:extLst>
                    <a:ext uri="{FF2B5EF4-FFF2-40B4-BE49-F238E27FC236}">
                      <a16:creationId xmlns:a16="http://schemas.microsoft.com/office/drawing/2014/main" id="{9918F5FB-6531-9741-B566-52040F678D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" name="Freeform 674">
                  <a:extLst>
                    <a:ext uri="{FF2B5EF4-FFF2-40B4-BE49-F238E27FC236}">
                      <a16:creationId xmlns:a16="http://schemas.microsoft.com/office/drawing/2014/main" id="{F70481B0-B82B-964F-8F26-B1B13BE5C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" name="Freeform 675">
                  <a:extLst>
                    <a:ext uri="{FF2B5EF4-FFF2-40B4-BE49-F238E27FC236}">
                      <a16:creationId xmlns:a16="http://schemas.microsoft.com/office/drawing/2014/main" id="{64DF4545-4F3C-5846-95C4-9EDFAE7B5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Freeform 676">
                  <a:extLst>
                    <a:ext uri="{FF2B5EF4-FFF2-40B4-BE49-F238E27FC236}">
                      <a16:creationId xmlns:a16="http://schemas.microsoft.com/office/drawing/2014/main" id="{3B57C608-1B9F-F24A-A662-AA962A27C0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" name="Freeform 677">
                  <a:extLst>
                    <a:ext uri="{FF2B5EF4-FFF2-40B4-BE49-F238E27FC236}">
                      <a16:creationId xmlns:a16="http://schemas.microsoft.com/office/drawing/2014/main" id="{648B76A8-AC74-274E-9D92-9302F9226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" name="Freeform 678">
                  <a:extLst>
                    <a:ext uri="{FF2B5EF4-FFF2-40B4-BE49-F238E27FC236}">
                      <a16:creationId xmlns:a16="http://schemas.microsoft.com/office/drawing/2014/main" id="{5797F8B5-614A-E741-AEF9-6598B69AC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" name="Freeform 679">
                  <a:extLst>
                    <a:ext uri="{FF2B5EF4-FFF2-40B4-BE49-F238E27FC236}">
                      <a16:creationId xmlns:a16="http://schemas.microsoft.com/office/drawing/2014/main" id="{C3F91E4A-F551-4940-AA61-26DF5181CA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" name="Freeform 680">
                  <a:extLst>
                    <a:ext uri="{FF2B5EF4-FFF2-40B4-BE49-F238E27FC236}">
                      <a16:creationId xmlns:a16="http://schemas.microsoft.com/office/drawing/2014/main" id="{3CF4444F-7EF6-7749-8085-39CF8524B1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" name="Freeform 681">
                  <a:extLst>
                    <a:ext uri="{FF2B5EF4-FFF2-40B4-BE49-F238E27FC236}">
                      <a16:creationId xmlns:a16="http://schemas.microsoft.com/office/drawing/2014/main" id="{8C71A1AE-FD84-164E-8EFE-911D19E2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" name="Freeform 682">
                  <a:extLst>
                    <a:ext uri="{FF2B5EF4-FFF2-40B4-BE49-F238E27FC236}">
                      <a16:creationId xmlns:a16="http://schemas.microsoft.com/office/drawing/2014/main" id="{427EF98E-6C6D-2B41-8335-EE95E7B6BB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" name="Freeform 683">
                  <a:extLst>
                    <a:ext uri="{FF2B5EF4-FFF2-40B4-BE49-F238E27FC236}">
                      <a16:creationId xmlns:a16="http://schemas.microsoft.com/office/drawing/2014/main" id="{8EE3047B-BFF9-4C47-8738-490AB56AC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" name="Freeform 684">
                  <a:extLst>
                    <a:ext uri="{FF2B5EF4-FFF2-40B4-BE49-F238E27FC236}">
                      <a16:creationId xmlns:a16="http://schemas.microsoft.com/office/drawing/2014/main" id="{036B65A2-A91B-534A-A34F-D6368512C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" name="Freeform 685">
                  <a:extLst>
                    <a:ext uri="{FF2B5EF4-FFF2-40B4-BE49-F238E27FC236}">
                      <a16:creationId xmlns:a16="http://schemas.microsoft.com/office/drawing/2014/main" id="{E6B49D95-2396-484D-9EA3-5EF339FCC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" name="Freeform 686">
                  <a:extLst>
                    <a:ext uri="{FF2B5EF4-FFF2-40B4-BE49-F238E27FC236}">
                      <a16:creationId xmlns:a16="http://schemas.microsoft.com/office/drawing/2014/main" id="{9E976491-8FBC-784E-8EA1-8FB9D31C4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Freeform 687">
                  <a:extLst>
                    <a:ext uri="{FF2B5EF4-FFF2-40B4-BE49-F238E27FC236}">
                      <a16:creationId xmlns:a16="http://schemas.microsoft.com/office/drawing/2014/main" id="{CC1A15C4-FED1-1C48-8558-42A8C9610C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" name="Freeform 688">
                  <a:extLst>
                    <a:ext uri="{FF2B5EF4-FFF2-40B4-BE49-F238E27FC236}">
                      <a16:creationId xmlns:a16="http://schemas.microsoft.com/office/drawing/2014/main" id="{81736A90-B454-7241-B397-529328CE9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" name="Freeform 689">
                  <a:extLst>
                    <a:ext uri="{FF2B5EF4-FFF2-40B4-BE49-F238E27FC236}">
                      <a16:creationId xmlns:a16="http://schemas.microsoft.com/office/drawing/2014/main" id="{B09EEB72-DA83-6742-A00E-55F4EB1F8B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" name="Freeform 690">
                  <a:extLst>
                    <a:ext uri="{FF2B5EF4-FFF2-40B4-BE49-F238E27FC236}">
                      <a16:creationId xmlns:a16="http://schemas.microsoft.com/office/drawing/2014/main" id="{61070B0A-66D8-424A-BB28-629A6E2C7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" name="Freeform 691">
                  <a:extLst>
                    <a:ext uri="{FF2B5EF4-FFF2-40B4-BE49-F238E27FC236}">
                      <a16:creationId xmlns:a16="http://schemas.microsoft.com/office/drawing/2014/main" id="{C92980C7-C69D-F74B-A3DE-5B151AF06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" name="Freeform 692">
                  <a:extLst>
                    <a:ext uri="{FF2B5EF4-FFF2-40B4-BE49-F238E27FC236}">
                      <a16:creationId xmlns:a16="http://schemas.microsoft.com/office/drawing/2014/main" id="{C763EE0E-B3D2-F947-A437-617C10F072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" name="Freeform 693">
                  <a:extLst>
                    <a:ext uri="{FF2B5EF4-FFF2-40B4-BE49-F238E27FC236}">
                      <a16:creationId xmlns:a16="http://schemas.microsoft.com/office/drawing/2014/main" id="{2E9D18D9-13ED-4C4F-A3A3-2EA43589F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" name="Freeform 694">
                  <a:extLst>
                    <a:ext uri="{FF2B5EF4-FFF2-40B4-BE49-F238E27FC236}">
                      <a16:creationId xmlns:a16="http://schemas.microsoft.com/office/drawing/2014/main" id="{09AA1CF2-BCA3-5F46-8D1C-0DE865F601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" name="Freeform 695">
                  <a:extLst>
                    <a:ext uri="{FF2B5EF4-FFF2-40B4-BE49-F238E27FC236}">
                      <a16:creationId xmlns:a16="http://schemas.microsoft.com/office/drawing/2014/main" id="{4CA7297F-AAF3-D542-B69B-A867FFD074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" name="Freeform 696">
                  <a:extLst>
                    <a:ext uri="{FF2B5EF4-FFF2-40B4-BE49-F238E27FC236}">
                      <a16:creationId xmlns:a16="http://schemas.microsoft.com/office/drawing/2014/main" id="{BCA25779-0B20-6740-B04D-39BEC408F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" name="Freeform 697">
                  <a:extLst>
                    <a:ext uri="{FF2B5EF4-FFF2-40B4-BE49-F238E27FC236}">
                      <a16:creationId xmlns:a16="http://schemas.microsoft.com/office/drawing/2014/main" id="{956B87E8-8CB2-8C44-8896-0E8F594F8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" name="Freeform 698">
                  <a:extLst>
                    <a:ext uri="{FF2B5EF4-FFF2-40B4-BE49-F238E27FC236}">
                      <a16:creationId xmlns:a16="http://schemas.microsoft.com/office/drawing/2014/main" id="{77EF9505-5526-594D-8611-738CDEC3F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" name="Freeform 699">
                  <a:extLst>
                    <a:ext uri="{FF2B5EF4-FFF2-40B4-BE49-F238E27FC236}">
                      <a16:creationId xmlns:a16="http://schemas.microsoft.com/office/drawing/2014/main" id="{5F9F6E6C-98F9-7F47-81E1-331A2A38F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" name="Freeform 700">
                  <a:extLst>
                    <a:ext uri="{FF2B5EF4-FFF2-40B4-BE49-F238E27FC236}">
                      <a16:creationId xmlns:a16="http://schemas.microsoft.com/office/drawing/2014/main" id="{511B8D63-D958-984C-9920-C80EE6D7C8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" name="Freeform 701">
                  <a:extLst>
                    <a:ext uri="{FF2B5EF4-FFF2-40B4-BE49-F238E27FC236}">
                      <a16:creationId xmlns:a16="http://schemas.microsoft.com/office/drawing/2014/main" id="{3E2EE68F-FBF2-8B4E-AC12-E56F5E3C1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" name="Freeform 702">
                  <a:extLst>
                    <a:ext uri="{FF2B5EF4-FFF2-40B4-BE49-F238E27FC236}">
                      <a16:creationId xmlns:a16="http://schemas.microsoft.com/office/drawing/2014/main" id="{C57F9D26-B3C4-8D41-A59F-AF45CE2323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" name="Freeform 703">
                  <a:extLst>
                    <a:ext uri="{FF2B5EF4-FFF2-40B4-BE49-F238E27FC236}">
                      <a16:creationId xmlns:a16="http://schemas.microsoft.com/office/drawing/2014/main" id="{593FC2EE-333F-F340-9215-FD7E56BEF5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Freeform 704">
                  <a:extLst>
                    <a:ext uri="{FF2B5EF4-FFF2-40B4-BE49-F238E27FC236}">
                      <a16:creationId xmlns:a16="http://schemas.microsoft.com/office/drawing/2014/main" id="{F08BF5F4-88DA-7141-8AA4-E322C778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Freeform 705">
                  <a:extLst>
                    <a:ext uri="{FF2B5EF4-FFF2-40B4-BE49-F238E27FC236}">
                      <a16:creationId xmlns:a16="http://schemas.microsoft.com/office/drawing/2014/main" id="{A87034CA-9BE7-2F4D-B487-0A6F31E76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" name="Freeform 706">
                  <a:extLst>
                    <a:ext uri="{FF2B5EF4-FFF2-40B4-BE49-F238E27FC236}">
                      <a16:creationId xmlns:a16="http://schemas.microsoft.com/office/drawing/2014/main" id="{E16CED3B-096B-014B-B6CF-9404B5A8E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" name="Freeform 707">
                  <a:extLst>
                    <a:ext uri="{FF2B5EF4-FFF2-40B4-BE49-F238E27FC236}">
                      <a16:creationId xmlns:a16="http://schemas.microsoft.com/office/drawing/2014/main" id="{0C7C3C09-67DA-A44F-95AC-55013B623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" name="Freeform 708">
                  <a:extLst>
                    <a:ext uri="{FF2B5EF4-FFF2-40B4-BE49-F238E27FC236}">
                      <a16:creationId xmlns:a16="http://schemas.microsoft.com/office/drawing/2014/main" id="{B80DD1FD-E6A2-4F40-BE91-8E59CDE55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" name="Freeform 709">
                  <a:extLst>
                    <a:ext uri="{FF2B5EF4-FFF2-40B4-BE49-F238E27FC236}">
                      <a16:creationId xmlns:a16="http://schemas.microsoft.com/office/drawing/2014/main" id="{793C2C22-9E74-C64D-82DD-31BFCCA14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" name="Freeform 710">
                  <a:extLst>
                    <a:ext uri="{FF2B5EF4-FFF2-40B4-BE49-F238E27FC236}">
                      <a16:creationId xmlns:a16="http://schemas.microsoft.com/office/drawing/2014/main" id="{51600F11-C6DF-E547-840E-674E7A102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" name="Freeform 711">
                  <a:extLst>
                    <a:ext uri="{FF2B5EF4-FFF2-40B4-BE49-F238E27FC236}">
                      <a16:creationId xmlns:a16="http://schemas.microsoft.com/office/drawing/2014/main" id="{F1E0F7CC-375A-1646-B71D-1434E50BD0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" name="Freeform 712">
                  <a:extLst>
                    <a:ext uri="{FF2B5EF4-FFF2-40B4-BE49-F238E27FC236}">
                      <a16:creationId xmlns:a16="http://schemas.microsoft.com/office/drawing/2014/main" id="{8C8E68DF-0901-1E47-ABEF-8E1DC4344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" name="Freeform 713">
                  <a:extLst>
                    <a:ext uri="{FF2B5EF4-FFF2-40B4-BE49-F238E27FC236}">
                      <a16:creationId xmlns:a16="http://schemas.microsoft.com/office/drawing/2014/main" id="{40EBF58B-B5BC-FC48-A68D-B65422EC2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Freeform 714">
                  <a:extLst>
                    <a:ext uri="{FF2B5EF4-FFF2-40B4-BE49-F238E27FC236}">
                      <a16:creationId xmlns:a16="http://schemas.microsoft.com/office/drawing/2014/main" id="{978EEF3A-0E0D-C74E-B02C-466349AB06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" name="Freeform 715">
                  <a:extLst>
                    <a:ext uri="{FF2B5EF4-FFF2-40B4-BE49-F238E27FC236}">
                      <a16:creationId xmlns:a16="http://schemas.microsoft.com/office/drawing/2014/main" id="{E1C142B3-3563-854C-8504-12A510937E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Freeform 716">
                  <a:extLst>
                    <a:ext uri="{FF2B5EF4-FFF2-40B4-BE49-F238E27FC236}">
                      <a16:creationId xmlns:a16="http://schemas.microsoft.com/office/drawing/2014/main" id="{40CB163B-66E7-874A-B3BA-B221971AA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" name="Freeform 717">
                  <a:extLst>
                    <a:ext uri="{FF2B5EF4-FFF2-40B4-BE49-F238E27FC236}">
                      <a16:creationId xmlns:a16="http://schemas.microsoft.com/office/drawing/2014/main" id="{28E2F5F5-C160-F144-BED7-A0BCAFB170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" name="Freeform 718">
                  <a:extLst>
                    <a:ext uri="{FF2B5EF4-FFF2-40B4-BE49-F238E27FC236}">
                      <a16:creationId xmlns:a16="http://schemas.microsoft.com/office/drawing/2014/main" id="{FE48ED33-4ADB-2C40-8346-927A4A84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" name="Freeform 719">
                  <a:extLst>
                    <a:ext uri="{FF2B5EF4-FFF2-40B4-BE49-F238E27FC236}">
                      <a16:creationId xmlns:a16="http://schemas.microsoft.com/office/drawing/2014/main" id="{E677D0B2-37EB-0644-BEBC-B6453C893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" name="Freeform 720">
                  <a:extLst>
                    <a:ext uri="{FF2B5EF4-FFF2-40B4-BE49-F238E27FC236}">
                      <a16:creationId xmlns:a16="http://schemas.microsoft.com/office/drawing/2014/main" id="{A03E7738-308D-1349-AB3F-B1999E87E0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" name="Freeform 721">
                  <a:extLst>
                    <a:ext uri="{FF2B5EF4-FFF2-40B4-BE49-F238E27FC236}">
                      <a16:creationId xmlns:a16="http://schemas.microsoft.com/office/drawing/2014/main" id="{1C4CDC3E-45EA-AE45-9739-559A640963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" name="Freeform 722">
                  <a:extLst>
                    <a:ext uri="{FF2B5EF4-FFF2-40B4-BE49-F238E27FC236}">
                      <a16:creationId xmlns:a16="http://schemas.microsoft.com/office/drawing/2014/main" id="{D4C79431-1D32-3E43-9A78-488E9CAEDC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" name="Freeform 723">
                  <a:extLst>
                    <a:ext uri="{FF2B5EF4-FFF2-40B4-BE49-F238E27FC236}">
                      <a16:creationId xmlns:a16="http://schemas.microsoft.com/office/drawing/2014/main" id="{CB8A27B6-C53B-5948-8D5D-96AE7EB65E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" name="Freeform 724">
                  <a:extLst>
                    <a:ext uri="{FF2B5EF4-FFF2-40B4-BE49-F238E27FC236}">
                      <a16:creationId xmlns:a16="http://schemas.microsoft.com/office/drawing/2014/main" id="{FC37C45B-EE8A-1248-A14D-1D9CF637A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" name="Freeform 725">
                  <a:extLst>
                    <a:ext uri="{FF2B5EF4-FFF2-40B4-BE49-F238E27FC236}">
                      <a16:creationId xmlns:a16="http://schemas.microsoft.com/office/drawing/2014/main" id="{86CA1202-E0A5-5A42-ABFE-208EBAA06F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" name="Freeform 726">
                  <a:extLst>
                    <a:ext uri="{FF2B5EF4-FFF2-40B4-BE49-F238E27FC236}">
                      <a16:creationId xmlns:a16="http://schemas.microsoft.com/office/drawing/2014/main" id="{E2EB65DA-93F2-5842-949D-5D844F97DA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" name="Freeform 727">
                  <a:extLst>
                    <a:ext uri="{FF2B5EF4-FFF2-40B4-BE49-F238E27FC236}">
                      <a16:creationId xmlns:a16="http://schemas.microsoft.com/office/drawing/2014/main" id="{0EECE94C-83CD-E449-B887-B537A70643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" name="Freeform 728">
                  <a:extLst>
                    <a:ext uri="{FF2B5EF4-FFF2-40B4-BE49-F238E27FC236}">
                      <a16:creationId xmlns:a16="http://schemas.microsoft.com/office/drawing/2014/main" id="{3E212D1C-43DF-6F40-AEE2-533B63C04E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" name="Freeform 729">
                  <a:extLst>
                    <a:ext uri="{FF2B5EF4-FFF2-40B4-BE49-F238E27FC236}">
                      <a16:creationId xmlns:a16="http://schemas.microsoft.com/office/drawing/2014/main" id="{D0125487-96A0-304F-B6E6-08DFD07CCD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" name="Freeform 730">
                  <a:extLst>
                    <a:ext uri="{FF2B5EF4-FFF2-40B4-BE49-F238E27FC236}">
                      <a16:creationId xmlns:a16="http://schemas.microsoft.com/office/drawing/2014/main" id="{308458F3-9579-9C43-B9F4-B4040601B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" name="Freeform 731">
                  <a:extLst>
                    <a:ext uri="{FF2B5EF4-FFF2-40B4-BE49-F238E27FC236}">
                      <a16:creationId xmlns:a16="http://schemas.microsoft.com/office/drawing/2014/main" id="{1FFDB5B3-51D1-5546-BE8D-7C6B5396A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" name="Freeform 732">
                  <a:extLst>
                    <a:ext uri="{FF2B5EF4-FFF2-40B4-BE49-F238E27FC236}">
                      <a16:creationId xmlns:a16="http://schemas.microsoft.com/office/drawing/2014/main" id="{040A1A5E-5320-7A43-BB3C-04422319DD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" name="Freeform 733">
                  <a:extLst>
                    <a:ext uri="{FF2B5EF4-FFF2-40B4-BE49-F238E27FC236}">
                      <a16:creationId xmlns:a16="http://schemas.microsoft.com/office/drawing/2014/main" id="{3BC9BB5A-142B-C449-AB73-CFDDB93A5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" name="Freeform 734">
                  <a:extLst>
                    <a:ext uri="{FF2B5EF4-FFF2-40B4-BE49-F238E27FC236}">
                      <a16:creationId xmlns:a16="http://schemas.microsoft.com/office/drawing/2014/main" id="{5F154F73-09B9-7345-8FEC-EE2152368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" name="Freeform 735">
                  <a:extLst>
                    <a:ext uri="{FF2B5EF4-FFF2-40B4-BE49-F238E27FC236}">
                      <a16:creationId xmlns:a16="http://schemas.microsoft.com/office/drawing/2014/main" id="{5539C1ED-757D-2D48-99B5-E130E5901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" name="Freeform 736">
                  <a:extLst>
                    <a:ext uri="{FF2B5EF4-FFF2-40B4-BE49-F238E27FC236}">
                      <a16:creationId xmlns:a16="http://schemas.microsoft.com/office/drawing/2014/main" id="{EE162437-311E-4846-97FF-6702DE0900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" name="Freeform 737">
                  <a:extLst>
                    <a:ext uri="{FF2B5EF4-FFF2-40B4-BE49-F238E27FC236}">
                      <a16:creationId xmlns:a16="http://schemas.microsoft.com/office/drawing/2014/main" id="{FF066046-10A2-2B4C-933B-E252D17AF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" name="Freeform 738">
                  <a:extLst>
                    <a:ext uri="{FF2B5EF4-FFF2-40B4-BE49-F238E27FC236}">
                      <a16:creationId xmlns:a16="http://schemas.microsoft.com/office/drawing/2014/main" id="{04535A25-C35B-514B-ADAE-3BB59CA30A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" name="Freeform 739">
                  <a:extLst>
                    <a:ext uri="{FF2B5EF4-FFF2-40B4-BE49-F238E27FC236}">
                      <a16:creationId xmlns:a16="http://schemas.microsoft.com/office/drawing/2014/main" id="{2FD7B3E2-3C24-D24B-A8A5-0F4B1D39AD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" name="Freeform 740">
                  <a:extLst>
                    <a:ext uri="{FF2B5EF4-FFF2-40B4-BE49-F238E27FC236}">
                      <a16:creationId xmlns:a16="http://schemas.microsoft.com/office/drawing/2014/main" id="{77FB205E-3212-C548-B17A-2D8762AEC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" name="Freeform 741">
                  <a:extLst>
                    <a:ext uri="{FF2B5EF4-FFF2-40B4-BE49-F238E27FC236}">
                      <a16:creationId xmlns:a16="http://schemas.microsoft.com/office/drawing/2014/main" id="{33F12E31-FBE1-4343-BFEE-4EF0511BF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" name="Freeform 742">
                  <a:extLst>
                    <a:ext uri="{FF2B5EF4-FFF2-40B4-BE49-F238E27FC236}">
                      <a16:creationId xmlns:a16="http://schemas.microsoft.com/office/drawing/2014/main" id="{CB611386-D978-274C-BA30-DE0C21DC2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" name="Freeform 743">
                  <a:extLst>
                    <a:ext uri="{FF2B5EF4-FFF2-40B4-BE49-F238E27FC236}">
                      <a16:creationId xmlns:a16="http://schemas.microsoft.com/office/drawing/2014/main" id="{A4D9DF6F-C725-F141-B1A6-1570DF7A0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" name="Freeform 744">
                  <a:extLst>
                    <a:ext uri="{FF2B5EF4-FFF2-40B4-BE49-F238E27FC236}">
                      <a16:creationId xmlns:a16="http://schemas.microsoft.com/office/drawing/2014/main" id="{DE579D90-FA3F-6E46-A7D8-41516DB9E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" name="Freeform 745">
                  <a:extLst>
                    <a:ext uri="{FF2B5EF4-FFF2-40B4-BE49-F238E27FC236}">
                      <a16:creationId xmlns:a16="http://schemas.microsoft.com/office/drawing/2014/main" id="{4732F7F4-DE75-E549-8545-C9BE55A2A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" name="Freeform 746">
                  <a:extLst>
                    <a:ext uri="{FF2B5EF4-FFF2-40B4-BE49-F238E27FC236}">
                      <a16:creationId xmlns:a16="http://schemas.microsoft.com/office/drawing/2014/main" id="{095EF55D-960A-C346-9B05-C2CE63757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" name="Freeform 747">
                  <a:extLst>
                    <a:ext uri="{FF2B5EF4-FFF2-40B4-BE49-F238E27FC236}">
                      <a16:creationId xmlns:a16="http://schemas.microsoft.com/office/drawing/2014/main" id="{561DE6FA-AF73-364C-BE57-03917D8B6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" name="Freeform 748">
                  <a:extLst>
                    <a:ext uri="{FF2B5EF4-FFF2-40B4-BE49-F238E27FC236}">
                      <a16:creationId xmlns:a16="http://schemas.microsoft.com/office/drawing/2014/main" id="{C6D0153E-E078-534E-AB37-D9C240B47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" name="Freeform 749">
                  <a:extLst>
                    <a:ext uri="{FF2B5EF4-FFF2-40B4-BE49-F238E27FC236}">
                      <a16:creationId xmlns:a16="http://schemas.microsoft.com/office/drawing/2014/main" id="{2A5666EC-A293-684B-99EB-94F7928F7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" name="Freeform 750">
                  <a:extLst>
                    <a:ext uri="{FF2B5EF4-FFF2-40B4-BE49-F238E27FC236}">
                      <a16:creationId xmlns:a16="http://schemas.microsoft.com/office/drawing/2014/main" id="{95B424B2-153C-6E47-B192-9E12F80B9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" name="Freeform 751">
                  <a:extLst>
                    <a:ext uri="{FF2B5EF4-FFF2-40B4-BE49-F238E27FC236}">
                      <a16:creationId xmlns:a16="http://schemas.microsoft.com/office/drawing/2014/main" id="{86C573FC-BC88-454A-BA7E-0C9C872B08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" name="Freeform 752">
                  <a:extLst>
                    <a:ext uri="{FF2B5EF4-FFF2-40B4-BE49-F238E27FC236}">
                      <a16:creationId xmlns:a16="http://schemas.microsoft.com/office/drawing/2014/main" id="{71D6726A-ADCD-0A48-AC53-0B2A5E2176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" name="Freeform 753">
                  <a:extLst>
                    <a:ext uri="{FF2B5EF4-FFF2-40B4-BE49-F238E27FC236}">
                      <a16:creationId xmlns:a16="http://schemas.microsoft.com/office/drawing/2014/main" id="{C99002C5-5FCD-3345-A705-1D28D33FA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" name="Freeform 754">
                  <a:extLst>
                    <a:ext uri="{FF2B5EF4-FFF2-40B4-BE49-F238E27FC236}">
                      <a16:creationId xmlns:a16="http://schemas.microsoft.com/office/drawing/2014/main" id="{3F43767B-7F09-0F4C-B596-E19A3CAE4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" name="Freeform 755">
                  <a:extLst>
                    <a:ext uri="{FF2B5EF4-FFF2-40B4-BE49-F238E27FC236}">
                      <a16:creationId xmlns:a16="http://schemas.microsoft.com/office/drawing/2014/main" id="{E3427650-5222-EB45-ADE9-6785E99895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" name="Freeform 756">
                  <a:extLst>
                    <a:ext uri="{FF2B5EF4-FFF2-40B4-BE49-F238E27FC236}">
                      <a16:creationId xmlns:a16="http://schemas.microsoft.com/office/drawing/2014/main" id="{C329D1F6-AC55-5F4E-921B-C755C7F8B8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" name="Freeform 757">
                  <a:extLst>
                    <a:ext uri="{FF2B5EF4-FFF2-40B4-BE49-F238E27FC236}">
                      <a16:creationId xmlns:a16="http://schemas.microsoft.com/office/drawing/2014/main" id="{788E835F-C077-954F-AEBA-A82677B58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" name="Freeform 758">
                  <a:extLst>
                    <a:ext uri="{FF2B5EF4-FFF2-40B4-BE49-F238E27FC236}">
                      <a16:creationId xmlns:a16="http://schemas.microsoft.com/office/drawing/2014/main" id="{CA1259F6-550D-5B41-8CAC-D6C401D2A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Freeform 759">
                  <a:extLst>
                    <a:ext uri="{FF2B5EF4-FFF2-40B4-BE49-F238E27FC236}">
                      <a16:creationId xmlns:a16="http://schemas.microsoft.com/office/drawing/2014/main" id="{30D8164F-63F5-5242-87CA-FEE404E64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Freeform 760">
                  <a:extLst>
                    <a:ext uri="{FF2B5EF4-FFF2-40B4-BE49-F238E27FC236}">
                      <a16:creationId xmlns:a16="http://schemas.microsoft.com/office/drawing/2014/main" id="{82605183-094A-D342-BDE1-9823406B3D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" name="Freeform 761">
                  <a:extLst>
                    <a:ext uri="{FF2B5EF4-FFF2-40B4-BE49-F238E27FC236}">
                      <a16:creationId xmlns:a16="http://schemas.microsoft.com/office/drawing/2014/main" id="{D65C0F7E-AE17-5F45-A6BF-6ABB2F398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" name="Freeform 762">
                  <a:extLst>
                    <a:ext uri="{FF2B5EF4-FFF2-40B4-BE49-F238E27FC236}">
                      <a16:creationId xmlns:a16="http://schemas.microsoft.com/office/drawing/2014/main" id="{1F7EAF87-7021-E841-9C41-9B06685BBC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" name="Freeform 763">
                  <a:extLst>
                    <a:ext uri="{FF2B5EF4-FFF2-40B4-BE49-F238E27FC236}">
                      <a16:creationId xmlns:a16="http://schemas.microsoft.com/office/drawing/2014/main" id="{1F5B97B0-9A61-854C-BC43-17701D6CAE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" name="Freeform 764">
                  <a:extLst>
                    <a:ext uri="{FF2B5EF4-FFF2-40B4-BE49-F238E27FC236}">
                      <a16:creationId xmlns:a16="http://schemas.microsoft.com/office/drawing/2014/main" id="{17F709A8-5A91-2643-A04D-6CF3DA383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" name="Freeform 765">
                  <a:extLst>
                    <a:ext uri="{FF2B5EF4-FFF2-40B4-BE49-F238E27FC236}">
                      <a16:creationId xmlns:a16="http://schemas.microsoft.com/office/drawing/2014/main" id="{157D4A5B-310B-9D4A-BEFE-B939CBC2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" name="Freeform 766">
                  <a:extLst>
                    <a:ext uri="{FF2B5EF4-FFF2-40B4-BE49-F238E27FC236}">
                      <a16:creationId xmlns:a16="http://schemas.microsoft.com/office/drawing/2014/main" id="{AF0B128B-49CD-8345-A789-813E24420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" name="Freeform 767">
                  <a:extLst>
                    <a:ext uri="{FF2B5EF4-FFF2-40B4-BE49-F238E27FC236}">
                      <a16:creationId xmlns:a16="http://schemas.microsoft.com/office/drawing/2014/main" id="{9F325E82-6B49-1542-A890-909D7A371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" name="Freeform 768">
                  <a:extLst>
                    <a:ext uri="{FF2B5EF4-FFF2-40B4-BE49-F238E27FC236}">
                      <a16:creationId xmlns:a16="http://schemas.microsoft.com/office/drawing/2014/main" id="{346DFE3F-8650-6445-B90E-1BBCF9748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" name="Freeform 769">
                  <a:extLst>
                    <a:ext uri="{FF2B5EF4-FFF2-40B4-BE49-F238E27FC236}">
                      <a16:creationId xmlns:a16="http://schemas.microsoft.com/office/drawing/2014/main" id="{0F8C8C32-C669-9D4D-BF86-B84B27B26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" name="Freeform 770">
                  <a:extLst>
                    <a:ext uri="{FF2B5EF4-FFF2-40B4-BE49-F238E27FC236}">
                      <a16:creationId xmlns:a16="http://schemas.microsoft.com/office/drawing/2014/main" id="{0B61B6CA-3453-374B-9A5A-141C7F945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" name="Freeform 771">
                  <a:extLst>
                    <a:ext uri="{FF2B5EF4-FFF2-40B4-BE49-F238E27FC236}">
                      <a16:creationId xmlns:a16="http://schemas.microsoft.com/office/drawing/2014/main" id="{C4935163-2447-4347-9008-D9A385C27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" name="Freeform 772">
                  <a:extLst>
                    <a:ext uri="{FF2B5EF4-FFF2-40B4-BE49-F238E27FC236}">
                      <a16:creationId xmlns:a16="http://schemas.microsoft.com/office/drawing/2014/main" id="{7132D0C3-94DC-B14D-B5B2-ADA7467B1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" name="Freeform 773">
                  <a:extLst>
                    <a:ext uri="{FF2B5EF4-FFF2-40B4-BE49-F238E27FC236}">
                      <a16:creationId xmlns:a16="http://schemas.microsoft.com/office/drawing/2014/main" id="{20DD10CB-2C6D-6D4E-89C6-66DCC1556E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" name="Freeform 774">
                  <a:extLst>
                    <a:ext uri="{FF2B5EF4-FFF2-40B4-BE49-F238E27FC236}">
                      <a16:creationId xmlns:a16="http://schemas.microsoft.com/office/drawing/2014/main" id="{467B81A4-AEEA-6041-96F8-0166981A7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" name="Freeform 775">
                  <a:extLst>
                    <a:ext uri="{FF2B5EF4-FFF2-40B4-BE49-F238E27FC236}">
                      <a16:creationId xmlns:a16="http://schemas.microsoft.com/office/drawing/2014/main" id="{F068FD83-5C2F-4649-8FE3-A8360D07F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" name="Freeform 776">
                  <a:extLst>
                    <a:ext uri="{FF2B5EF4-FFF2-40B4-BE49-F238E27FC236}">
                      <a16:creationId xmlns:a16="http://schemas.microsoft.com/office/drawing/2014/main" id="{83605263-D8B8-EE41-8F53-232C37A40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" name="Freeform 777">
                  <a:extLst>
                    <a:ext uri="{FF2B5EF4-FFF2-40B4-BE49-F238E27FC236}">
                      <a16:creationId xmlns:a16="http://schemas.microsoft.com/office/drawing/2014/main" id="{46654D4C-C7E4-C44A-BF79-360EF185F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" name="Freeform 778">
                  <a:extLst>
                    <a:ext uri="{FF2B5EF4-FFF2-40B4-BE49-F238E27FC236}">
                      <a16:creationId xmlns:a16="http://schemas.microsoft.com/office/drawing/2014/main" id="{8E32094B-A66B-3240-BCE0-78C951B22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" name="Freeform 779">
                  <a:extLst>
                    <a:ext uri="{FF2B5EF4-FFF2-40B4-BE49-F238E27FC236}">
                      <a16:creationId xmlns:a16="http://schemas.microsoft.com/office/drawing/2014/main" id="{6DEA5E9A-178D-4C49-BA9B-910B35056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" name="Freeform 780">
                  <a:extLst>
                    <a:ext uri="{FF2B5EF4-FFF2-40B4-BE49-F238E27FC236}">
                      <a16:creationId xmlns:a16="http://schemas.microsoft.com/office/drawing/2014/main" id="{F5192BC0-29A3-AE44-9F00-2925CDCBF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" name="Freeform 781">
                  <a:extLst>
                    <a:ext uri="{FF2B5EF4-FFF2-40B4-BE49-F238E27FC236}">
                      <a16:creationId xmlns:a16="http://schemas.microsoft.com/office/drawing/2014/main" id="{EDEEC9BB-24E1-D543-888A-82BBEC3BE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" name="Freeform 782">
                  <a:extLst>
                    <a:ext uri="{FF2B5EF4-FFF2-40B4-BE49-F238E27FC236}">
                      <a16:creationId xmlns:a16="http://schemas.microsoft.com/office/drawing/2014/main" id="{4DEFDC4D-5D77-2747-8ADE-610B66A70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" name="Freeform 783">
                  <a:extLst>
                    <a:ext uri="{FF2B5EF4-FFF2-40B4-BE49-F238E27FC236}">
                      <a16:creationId xmlns:a16="http://schemas.microsoft.com/office/drawing/2014/main" id="{A4324FB4-3112-4A4A-9311-5A407AA223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" name="Freeform 784">
                  <a:extLst>
                    <a:ext uri="{FF2B5EF4-FFF2-40B4-BE49-F238E27FC236}">
                      <a16:creationId xmlns:a16="http://schemas.microsoft.com/office/drawing/2014/main" id="{0CA63BF9-C048-DF44-B426-660D190D11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" name="Freeform 785">
                  <a:extLst>
                    <a:ext uri="{FF2B5EF4-FFF2-40B4-BE49-F238E27FC236}">
                      <a16:creationId xmlns:a16="http://schemas.microsoft.com/office/drawing/2014/main" id="{C15EBBD6-AED0-8641-8115-8FD7E7C3CF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" name="Freeform 786">
                  <a:extLst>
                    <a:ext uri="{FF2B5EF4-FFF2-40B4-BE49-F238E27FC236}">
                      <a16:creationId xmlns:a16="http://schemas.microsoft.com/office/drawing/2014/main" id="{49D9EC52-7558-B144-A6AF-01A95EDEF1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" name="Freeform 787">
                  <a:extLst>
                    <a:ext uri="{FF2B5EF4-FFF2-40B4-BE49-F238E27FC236}">
                      <a16:creationId xmlns:a16="http://schemas.microsoft.com/office/drawing/2014/main" id="{86711E6F-3FEE-514B-A643-9D3CD2872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" name="Freeform 788">
                  <a:extLst>
                    <a:ext uri="{FF2B5EF4-FFF2-40B4-BE49-F238E27FC236}">
                      <a16:creationId xmlns:a16="http://schemas.microsoft.com/office/drawing/2014/main" id="{199F8D67-92C3-BE41-BD3F-8B42635556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" name="Freeform 789">
                  <a:extLst>
                    <a:ext uri="{FF2B5EF4-FFF2-40B4-BE49-F238E27FC236}">
                      <a16:creationId xmlns:a16="http://schemas.microsoft.com/office/drawing/2014/main" id="{0A3F511F-1B4A-ED42-ADB4-5B79B25AF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" name="Freeform 790">
                  <a:extLst>
                    <a:ext uri="{FF2B5EF4-FFF2-40B4-BE49-F238E27FC236}">
                      <a16:creationId xmlns:a16="http://schemas.microsoft.com/office/drawing/2014/main" id="{0511ECBE-5CF7-F644-A761-3F01FD2C2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" name="Freeform 791">
                  <a:extLst>
                    <a:ext uri="{FF2B5EF4-FFF2-40B4-BE49-F238E27FC236}">
                      <a16:creationId xmlns:a16="http://schemas.microsoft.com/office/drawing/2014/main" id="{E81AC70B-882A-2945-8EA4-871A819C9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" name="Freeform 792">
                  <a:extLst>
                    <a:ext uri="{FF2B5EF4-FFF2-40B4-BE49-F238E27FC236}">
                      <a16:creationId xmlns:a16="http://schemas.microsoft.com/office/drawing/2014/main" id="{3BE06E62-1D80-8C46-BDAB-7BAF803C5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" name="Freeform 793">
                  <a:extLst>
                    <a:ext uri="{FF2B5EF4-FFF2-40B4-BE49-F238E27FC236}">
                      <a16:creationId xmlns:a16="http://schemas.microsoft.com/office/drawing/2014/main" id="{5A8EC339-9307-E940-996D-ACAC066C1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" name="Freeform 794">
                  <a:extLst>
                    <a:ext uri="{FF2B5EF4-FFF2-40B4-BE49-F238E27FC236}">
                      <a16:creationId xmlns:a16="http://schemas.microsoft.com/office/drawing/2014/main" id="{DE078E40-E8D0-024D-903B-E0213D1C2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" name="Freeform 795">
                  <a:extLst>
                    <a:ext uri="{FF2B5EF4-FFF2-40B4-BE49-F238E27FC236}">
                      <a16:creationId xmlns:a16="http://schemas.microsoft.com/office/drawing/2014/main" id="{EE80608F-1929-4041-B841-BDC5532015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" name="Freeform 796">
                  <a:extLst>
                    <a:ext uri="{FF2B5EF4-FFF2-40B4-BE49-F238E27FC236}">
                      <a16:creationId xmlns:a16="http://schemas.microsoft.com/office/drawing/2014/main" id="{C1DC14E3-B7F7-6748-BE11-D24CB87E3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" name="Freeform 797">
                  <a:extLst>
                    <a:ext uri="{FF2B5EF4-FFF2-40B4-BE49-F238E27FC236}">
                      <a16:creationId xmlns:a16="http://schemas.microsoft.com/office/drawing/2014/main" id="{C35D7FBF-E4BF-CD43-BEFB-75924F0C4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" name="Freeform 798">
                  <a:extLst>
                    <a:ext uri="{FF2B5EF4-FFF2-40B4-BE49-F238E27FC236}">
                      <a16:creationId xmlns:a16="http://schemas.microsoft.com/office/drawing/2014/main" id="{6DA15BCE-4466-AE4B-BA2A-6C3140328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" name="Freeform 799">
                  <a:extLst>
                    <a:ext uri="{FF2B5EF4-FFF2-40B4-BE49-F238E27FC236}">
                      <a16:creationId xmlns:a16="http://schemas.microsoft.com/office/drawing/2014/main" id="{FED7C53D-FE1F-6E4A-A43A-4317587D4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" name="Freeform 800">
                  <a:extLst>
                    <a:ext uri="{FF2B5EF4-FFF2-40B4-BE49-F238E27FC236}">
                      <a16:creationId xmlns:a16="http://schemas.microsoft.com/office/drawing/2014/main" id="{E892A766-8EFB-FE40-B581-ABB46989F9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" name="Freeform 801">
                  <a:extLst>
                    <a:ext uri="{FF2B5EF4-FFF2-40B4-BE49-F238E27FC236}">
                      <a16:creationId xmlns:a16="http://schemas.microsoft.com/office/drawing/2014/main" id="{CF46BC77-0F11-074A-917E-B77EAABF9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" name="Freeform 802">
                  <a:extLst>
                    <a:ext uri="{FF2B5EF4-FFF2-40B4-BE49-F238E27FC236}">
                      <a16:creationId xmlns:a16="http://schemas.microsoft.com/office/drawing/2014/main" id="{C4B22577-95FF-CE40-B0C1-73BCD38F9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" name="Freeform 803">
                  <a:extLst>
                    <a:ext uri="{FF2B5EF4-FFF2-40B4-BE49-F238E27FC236}">
                      <a16:creationId xmlns:a16="http://schemas.microsoft.com/office/drawing/2014/main" id="{7587D9CF-3F97-D54C-9F60-1AE3F47B4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" name="Freeform 804">
                  <a:extLst>
                    <a:ext uri="{FF2B5EF4-FFF2-40B4-BE49-F238E27FC236}">
                      <a16:creationId xmlns:a16="http://schemas.microsoft.com/office/drawing/2014/main" id="{1EA3FDDE-F865-4442-98EB-31BB2F803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" name="Freeform 805">
                  <a:extLst>
                    <a:ext uri="{FF2B5EF4-FFF2-40B4-BE49-F238E27FC236}">
                      <a16:creationId xmlns:a16="http://schemas.microsoft.com/office/drawing/2014/main" id="{651F0AD5-2097-FD45-9AD8-9E8EC4F2E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" name="Freeform 806">
                  <a:extLst>
                    <a:ext uri="{FF2B5EF4-FFF2-40B4-BE49-F238E27FC236}">
                      <a16:creationId xmlns:a16="http://schemas.microsoft.com/office/drawing/2014/main" id="{486E922F-BEF8-784C-BBFB-DCFA06F1A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" name="Freeform 807">
                  <a:extLst>
                    <a:ext uri="{FF2B5EF4-FFF2-40B4-BE49-F238E27FC236}">
                      <a16:creationId xmlns:a16="http://schemas.microsoft.com/office/drawing/2014/main" id="{AC3C1115-D515-EE48-B34B-644C36CCAD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2" name="Group 1009">
                <a:extLst>
                  <a:ext uri="{FF2B5EF4-FFF2-40B4-BE49-F238E27FC236}">
                    <a16:creationId xmlns:a16="http://schemas.microsoft.com/office/drawing/2014/main" id="{22D16B17-7A58-5B41-B397-53D40CD3B4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401" name="Freeform 809">
                  <a:extLst>
                    <a:ext uri="{FF2B5EF4-FFF2-40B4-BE49-F238E27FC236}">
                      <a16:creationId xmlns:a16="http://schemas.microsoft.com/office/drawing/2014/main" id="{355A05F6-F7C4-E640-AF3C-F527C6C75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810">
                  <a:extLst>
                    <a:ext uri="{FF2B5EF4-FFF2-40B4-BE49-F238E27FC236}">
                      <a16:creationId xmlns:a16="http://schemas.microsoft.com/office/drawing/2014/main" id="{62A4AE2B-6058-7547-B5B0-AB5645E52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811">
                  <a:extLst>
                    <a:ext uri="{FF2B5EF4-FFF2-40B4-BE49-F238E27FC236}">
                      <a16:creationId xmlns:a16="http://schemas.microsoft.com/office/drawing/2014/main" id="{AE305713-9377-EB4C-B6C1-2945D4B734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812">
                  <a:extLst>
                    <a:ext uri="{FF2B5EF4-FFF2-40B4-BE49-F238E27FC236}">
                      <a16:creationId xmlns:a16="http://schemas.microsoft.com/office/drawing/2014/main" id="{DDAFA781-07E7-AE41-AB43-5C9FD02B88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813">
                  <a:extLst>
                    <a:ext uri="{FF2B5EF4-FFF2-40B4-BE49-F238E27FC236}">
                      <a16:creationId xmlns:a16="http://schemas.microsoft.com/office/drawing/2014/main" id="{A9A03134-C080-FE40-A72F-1DED2CBB2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814">
                  <a:extLst>
                    <a:ext uri="{FF2B5EF4-FFF2-40B4-BE49-F238E27FC236}">
                      <a16:creationId xmlns:a16="http://schemas.microsoft.com/office/drawing/2014/main" id="{1377F35D-1689-C444-B4C0-0673CDDF07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815">
                  <a:extLst>
                    <a:ext uri="{FF2B5EF4-FFF2-40B4-BE49-F238E27FC236}">
                      <a16:creationId xmlns:a16="http://schemas.microsoft.com/office/drawing/2014/main" id="{34CD5BBF-734E-6740-8C58-5B049A63B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816">
                  <a:extLst>
                    <a:ext uri="{FF2B5EF4-FFF2-40B4-BE49-F238E27FC236}">
                      <a16:creationId xmlns:a16="http://schemas.microsoft.com/office/drawing/2014/main" id="{85BD7693-6DD3-FA4F-B432-E3F3D2F27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817">
                  <a:extLst>
                    <a:ext uri="{FF2B5EF4-FFF2-40B4-BE49-F238E27FC236}">
                      <a16:creationId xmlns:a16="http://schemas.microsoft.com/office/drawing/2014/main" id="{CD36DBAC-81C4-4B4C-8236-1237FC9C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818">
                  <a:extLst>
                    <a:ext uri="{FF2B5EF4-FFF2-40B4-BE49-F238E27FC236}">
                      <a16:creationId xmlns:a16="http://schemas.microsoft.com/office/drawing/2014/main" id="{9A3E050F-2BEC-8B41-8BCD-1D8C3F3C2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819">
                  <a:extLst>
                    <a:ext uri="{FF2B5EF4-FFF2-40B4-BE49-F238E27FC236}">
                      <a16:creationId xmlns:a16="http://schemas.microsoft.com/office/drawing/2014/main" id="{02BDD26E-F49B-3E46-A5B1-0F56165A2E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820">
                  <a:extLst>
                    <a:ext uri="{FF2B5EF4-FFF2-40B4-BE49-F238E27FC236}">
                      <a16:creationId xmlns:a16="http://schemas.microsoft.com/office/drawing/2014/main" id="{A1FA5CB1-9B9B-914F-8DCC-F247D3169E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821">
                  <a:extLst>
                    <a:ext uri="{FF2B5EF4-FFF2-40B4-BE49-F238E27FC236}">
                      <a16:creationId xmlns:a16="http://schemas.microsoft.com/office/drawing/2014/main" id="{28E698AD-F4F1-084C-B1D2-95761C4EA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822">
                  <a:extLst>
                    <a:ext uri="{FF2B5EF4-FFF2-40B4-BE49-F238E27FC236}">
                      <a16:creationId xmlns:a16="http://schemas.microsoft.com/office/drawing/2014/main" id="{6A1AF0AD-5710-5B48-9F09-AB4C7A88D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823">
                  <a:extLst>
                    <a:ext uri="{FF2B5EF4-FFF2-40B4-BE49-F238E27FC236}">
                      <a16:creationId xmlns:a16="http://schemas.microsoft.com/office/drawing/2014/main" id="{957F9B35-1DB9-7942-A625-90623E37BE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824">
                  <a:extLst>
                    <a:ext uri="{FF2B5EF4-FFF2-40B4-BE49-F238E27FC236}">
                      <a16:creationId xmlns:a16="http://schemas.microsoft.com/office/drawing/2014/main" id="{F35ABA05-B275-474F-8C3B-78241305E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825">
                  <a:extLst>
                    <a:ext uri="{FF2B5EF4-FFF2-40B4-BE49-F238E27FC236}">
                      <a16:creationId xmlns:a16="http://schemas.microsoft.com/office/drawing/2014/main" id="{89C702E1-66F7-9F4C-89C0-E5663305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826">
                  <a:extLst>
                    <a:ext uri="{FF2B5EF4-FFF2-40B4-BE49-F238E27FC236}">
                      <a16:creationId xmlns:a16="http://schemas.microsoft.com/office/drawing/2014/main" id="{16F87806-4B57-114A-8822-A4CFF75EE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827">
                  <a:extLst>
                    <a:ext uri="{FF2B5EF4-FFF2-40B4-BE49-F238E27FC236}">
                      <a16:creationId xmlns:a16="http://schemas.microsoft.com/office/drawing/2014/main" id="{C474F505-7EA3-9B43-86CC-FC310E467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828">
                  <a:extLst>
                    <a:ext uri="{FF2B5EF4-FFF2-40B4-BE49-F238E27FC236}">
                      <a16:creationId xmlns:a16="http://schemas.microsoft.com/office/drawing/2014/main" id="{A1870CD5-8BCE-A244-B4EB-8C36215A0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829">
                  <a:extLst>
                    <a:ext uri="{FF2B5EF4-FFF2-40B4-BE49-F238E27FC236}">
                      <a16:creationId xmlns:a16="http://schemas.microsoft.com/office/drawing/2014/main" id="{5FDEFEC8-4D23-FE4C-AB95-0B9401F37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830">
                  <a:extLst>
                    <a:ext uri="{FF2B5EF4-FFF2-40B4-BE49-F238E27FC236}">
                      <a16:creationId xmlns:a16="http://schemas.microsoft.com/office/drawing/2014/main" id="{3285E583-8F4F-BA40-B05C-36D88201C2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831">
                  <a:extLst>
                    <a:ext uri="{FF2B5EF4-FFF2-40B4-BE49-F238E27FC236}">
                      <a16:creationId xmlns:a16="http://schemas.microsoft.com/office/drawing/2014/main" id="{F28900BA-4461-DC46-96CD-EA61246C3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832">
                  <a:extLst>
                    <a:ext uri="{FF2B5EF4-FFF2-40B4-BE49-F238E27FC236}">
                      <a16:creationId xmlns:a16="http://schemas.microsoft.com/office/drawing/2014/main" id="{145613E4-86B2-134E-B7CB-1EDBF1E0A2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833">
                  <a:extLst>
                    <a:ext uri="{FF2B5EF4-FFF2-40B4-BE49-F238E27FC236}">
                      <a16:creationId xmlns:a16="http://schemas.microsoft.com/office/drawing/2014/main" id="{534864B0-C6A5-EA47-A5B5-0CA7D5FE92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834">
                  <a:extLst>
                    <a:ext uri="{FF2B5EF4-FFF2-40B4-BE49-F238E27FC236}">
                      <a16:creationId xmlns:a16="http://schemas.microsoft.com/office/drawing/2014/main" id="{B63642EA-808C-0D45-AEFE-06F8EA4A4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835">
                  <a:extLst>
                    <a:ext uri="{FF2B5EF4-FFF2-40B4-BE49-F238E27FC236}">
                      <a16:creationId xmlns:a16="http://schemas.microsoft.com/office/drawing/2014/main" id="{CF862B13-76F9-A247-B46A-CA937F000A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836">
                  <a:extLst>
                    <a:ext uri="{FF2B5EF4-FFF2-40B4-BE49-F238E27FC236}">
                      <a16:creationId xmlns:a16="http://schemas.microsoft.com/office/drawing/2014/main" id="{1CEE77B3-404D-3341-A2F4-D4012EBA2E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837">
                  <a:extLst>
                    <a:ext uri="{FF2B5EF4-FFF2-40B4-BE49-F238E27FC236}">
                      <a16:creationId xmlns:a16="http://schemas.microsoft.com/office/drawing/2014/main" id="{998936AE-8090-CC48-865E-53D6AD3BF3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838">
                  <a:extLst>
                    <a:ext uri="{FF2B5EF4-FFF2-40B4-BE49-F238E27FC236}">
                      <a16:creationId xmlns:a16="http://schemas.microsoft.com/office/drawing/2014/main" id="{ED72CFDA-4107-E74C-BF59-F1E7907F4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839">
                  <a:extLst>
                    <a:ext uri="{FF2B5EF4-FFF2-40B4-BE49-F238E27FC236}">
                      <a16:creationId xmlns:a16="http://schemas.microsoft.com/office/drawing/2014/main" id="{4060F585-A71F-BC49-8493-EFD08B1CBB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840">
                  <a:extLst>
                    <a:ext uri="{FF2B5EF4-FFF2-40B4-BE49-F238E27FC236}">
                      <a16:creationId xmlns:a16="http://schemas.microsoft.com/office/drawing/2014/main" id="{53C52119-6CC3-D94C-9E3D-92DDBA603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841">
                  <a:extLst>
                    <a:ext uri="{FF2B5EF4-FFF2-40B4-BE49-F238E27FC236}">
                      <a16:creationId xmlns:a16="http://schemas.microsoft.com/office/drawing/2014/main" id="{2B95D9B2-1671-5649-A557-0463979E1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842">
                  <a:extLst>
                    <a:ext uri="{FF2B5EF4-FFF2-40B4-BE49-F238E27FC236}">
                      <a16:creationId xmlns:a16="http://schemas.microsoft.com/office/drawing/2014/main" id="{F40D7B5F-7373-604A-8047-285BDB019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843">
                  <a:extLst>
                    <a:ext uri="{FF2B5EF4-FFF2-40B4-BE49-F238E27FC236}">
                      <a16:creationId xmlns:a16="http://schemas.microsoft.com/office/drawing/2014/main" id="{9556E166-5793-EB44-8B87-2D274D7C4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844">
                  <a:extLst>
                    <a:ext uri="{FF2B5EF4-FFF2-40B4-BE49-F238E27FC236}">
                      <a16:creationId xmlns:a16="http://schemas.microsoft.com/office/drawing/2014/main" id="{68BE8BC3-39EB-B74D-B78C-5CDFFDFE6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845">
                  <a:extLst>
                    <a:ext uri="{FF2B5EF4-FFF2-40B4-BE49-F238E27FC236}">
                      <a16:creationId xmlns:a16="http://schemas.microsoft.com/office/drawing/2014/main" id="{AC69FA49-CCD0-E340-87B4-FB6274A48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846">
                  <a:extLst>
                    <a:ext uri="{FF2B5EF4-FFF2-40B4-BE49-F238E27FC236}">
                      <a16:creationId xmlns:a16="http://schemas.microsoft.com/office/drawing/2014/main" id="{B49EA994-4FF9-724B-9977-269E637ABD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847">
                  <a:extLst>
                    <a:ext uri="{FF2B5EF4-FFF2-40B4-BE49-F238E27FC236}">
                      <a16:creationId xmlns:a16="http://schemas.microsoft.com/office/drawing/2014/main" id="{973A2E31-9DBC-BE47-94EF-3EF92D808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Freeform 848">
                  <a:extLst>
                    <a:ext uri="{FF2B5EF4-FFF2-40B4-BE49-F238E27FC236}">
                      <a16:creationId xmlns:a16="http://schemas.microsoft.com/office/drawing/2014/main" id="{B6043DC8-EAB2-8342-93E0-68DD80AA6B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Rectangle 849">
                  <a:extLst>
                    <a:ext uri="{FF2B5EF4-FFF2-40B4-BE49-F238E27FC236}">
                      <a16:creationId xmlns:a16="http://schemas.microsoft.com/office/drawing/2014/main" id="{B1FDED0A-1D3C-5342-8DF7-CB9DABF2E4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850">
                  <a:extLst>
                    <a:ext uri="{FF2B5EF4-FFF2-40B4-BE49-F238E27FC236}">
                      <a16:creationId xmlns:a16="http://schemas.microsoft.com/office/drawing/2014/main" id="{1EAC315A-5706-B44A-B3B8-4ED795FAEC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851">
                  <a:extLst>
                    <a:ext uri="{FF2B5EF4-FFF2-40B4-BE49-F238E27FC236}">
                      <a16:creationId xmlns:a16="http://schemas.microsoft.com/office/drawing/2014/main" id="{5FC44F31-8F00-5147-BB1B-7A8E6FBC7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852">
                  <a:extLst>
                    <a:ext uri="{FF2B5EF4-FFF2-40B4-BE49-F238E27FC236}">
                      <a16:creationId xmlns:a16="http://schemas.microsoft.com/office/drawing/2014/main" id="{BD75AA3E-1A0A-6647-BA8F-2B72329F0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853">
                  <a:extLst>
                    <a:ext uri="{FF2B5EF4-FFF2-40B4-BE49-F238E27FC236}">
                      <a16:creationId xmlns:a16="http://schemas.microsoft.com/office/drawing/2014/main" id="{C206E470-6272-4047-87E4-F78CFC4EC6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854">
                  <a:extLst>
                    <a:ext uri="{FF2B5EF4-FFF2-40B4-BE49-F238E27FC236}">
                      <a16:creationId xmlns:a16="http://schemas.microsoft.com/office/drawing/2014/main" id="{2CAE1A46-BF6F-0F4D-97D8-8207703FA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855">
                  <a:extLst>
                    <a:ext uri="{FF2B5EF4-FFF2-40B4-BE49-F238E27FC236}">
                      <a16:creationId xmlns:a16="http://schemas.microsoft.com/office/drawing/2014/main" id="{29D16234-F534-024A-8EB5-C385A5E1F3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856">
                  <a:extLst>
                    <a:ext uri="{FF2B5EF4-FFF2-40B4-BE49-F238E27FC236}">
                      <a16:creationId xmlns:a16="http://schemas.microsoft.com/office/drawing/2014/main" id="{90213C18-7659-EC42-9788-C3867117C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857">
                  <a:extLst>
                    <a:ext uri="{FF2B5EF4-FFF2-40B4-BE49-F238E27FC236}">
                      <a16:creationId xmlns:a16="http://schemas.microsoft.com/office/drawing/2014/main" id="{071965BF-097A-8D41-B383-375703E9FF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858">
                  <a:extLst>
                    <a:ext uri="{FF2B5EF4-FFF2-40B4-BE49-F238E27FC236}">
                      <a16:creationId xmlns:a16="http://schemas.microsoft.com/office/drawing/2014/main" id="{33891CC1-C3B6-5D40-ADB1-39E26CB6B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859">
                  <a:extLst>
                    <a:ext uri="{FF2B5EF4-FFF2-40B4-BE49-F238E27FC236}">
                      <a16:creationId xmlns:a16="http://schemas.microsoft.com/office/drawing/2014/main" id="{F6303049-CA21-5F40-93FA-333263FCB4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860">
                  <a:extLst>
                    <a:ext uri="{FF2B5EF4-FFF2-40B4-BE49-F238E27FC236}">
                      <a16:creationId xmlns:a16="http://schemas.microsoft.com/office/drawing/2014/main" id="{0F58FE6C-F073-FA44-A5E6-28BDFD03EF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861">
                  <a:extLst>
                    <a:ext uri="{FF2B5EF4-FFF2-40B4-BE49-F238E27FC236}">
                      <a16:creationId xmlns:a16="http://schemas.microsoft.com/office/drawing/2014/main" id="{0CD55240-43BA-A546-A8F7-CB982CACE3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862">
                  <a:extLst>
                    <a:ext uri="{FF2B5EF4-FFF2-40B4-BE49-F238E27FC236}">
                      <a16:creationId xmlns:a16="http://schemas.microsoft.com/office/drawing/2014/main" id="{00F7474C-378A-CD49-ACC2-D2F71D67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863">
                  <a:extLst>
                    <a:ext uri="{FF2B5EF4-FFF2-40B4-BE49-F238E27FC236}">
                      <a16:creationId xmlns:a16="http://schemas.microsoft.com/office/drawing/2014/main" id="{57CED96A-9DFC-514C-A568-AC2981A75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864">
                  <a:extLst>
                    <a:ext uri="{FF2B5EF4-FFF2-40B4-BE49-F238E27FC236}">
                      <a16:creationId xmlns:a16="http://schemas.microsoft.com/office/drawing/2014/main" id="{ECFA8850-D296-BD44-9988-6494A8B30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865">
                  <a:extLst>
                    <a:ext uri="{FF2B5EF4-FFF2-40B4-BE49-F238E27FC236}">
                      <a16:creationId xmlns:a16="http://schemas.microsoft.com/office/drawing/2014/main" id="{2FE50947-A06D-C340-B177-25D9BE3790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Freeform 866">
                  <a:extLst>
                    <a:ext uri="{FF2B5EF4-FFF2-40B4-BE49-F238E27FC236}">
                      <a16:creationId xmlns:a16="http://schemas.microsoft.com/office/drawing/2014/main" id="{23509D7C-2FD5-9B4A-8A77-4EAC45A01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Freeform 867">
                  <a:extLst>
                    <a:ext uri="{FF2B5EF4-FFF2-40B4-BE49-F238E27FC236}">
                      <a16:creationId xmlns:a16="http://schemas.microsoft.com/office/drawing/2014/main" id="{C7C430D6-F38D-694E-9F98-CC24DEC0D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Freeform 868">
                  <a:extLst>
                    <a:ext uri="{FF2B5EF4-FFF2-40B4-BE49-F238E27FC236}">
                      <a16:creationId xmlns:a16="http://schemas.microsoft.com/office/drawing/2014/main" id="{12566119-2B0E-7345-BF18-DA4A6085B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869">
                  <a:extLst>
                    <a:ext uri="{FF2B5EF4-FFF2-40B4-BE49-F238E27FC236}">
                      <a16:creationId xmlns:a16="http://schemas.microsoft.com/office/drawing/2014/main" id="{A0F7BB5E-9E9D-F845-A69F-95657B9B0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Freeform 870">
                  <a:extLst>
                    <a:ext uri="{FF2B5EF4-FFF2-40B4-BE49-F238E27FC236}">
                      <a16:creationId xmlns:a16="http://schemas.microsoft.com/office/drawing/2014/main" id="{C11A0D24-9C5D-6549-82CA-C50EC0B6E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Freeform 871">
                  <a:extLst>
                    <a:ext uri="{FF2B5EF4-FFF2-40B4-BE49-F238E27FC236}">
                      <a16:creationId xmlns:a16="http://schemas.microsoft.com/office/drawing/2014/main" id="{63B50F27-5622-F342-A68B-D93EEFF00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reeform 872">
                  <a:extLst>
                    <a:ext uri="{FF2B5EF4-FFF2-40B4-BE49-F238E27FC236}">
                      <a16:creationId xmlns:a16="http://schemas.microsoft.com/office/drawing/2014/main" id="{BD482E9D-D028-1A46-A66D-048645E55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Freeform 873">
                  <a:extLst>
                    <a:ext uri="{FF2B5EF4-FFF2-40B4-BE49-F238E27FC236}">
                      <a16:creationId xmlns:a16="http://schemas.microsoft.com/office/drawing/2014/main" id="{4252FD32-95DC-1047-A26C-1AC0A54320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Freeform 874">
                  <a:extLst>
                    <a:ext uri="{FF2B5EF4-FFF2-40B4-BE49-F238E27FC236}">
                      <a16:creationId xmlns:a16="http://schemas.microsoft.com/office/drawing/2014/main" id="{9451DDCE-DE43-2042-8F1A-F79271810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" name="Freeform 875">
                  <a:extLst>
                    <a:ext uri="{FF2B5EF4-FFF2-40B4-BE49-F238E27FC236}">
                      <a16:creationId xmlns:a16="http://schemas.microsoft.com/office/drawing/2014/main" id="{DDEB5582-C3DF-734A-8CE7-33AB3D0D7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" name="Freeform 876">
                  <a:extLst>
                    <a:ext uri="{FF2B5EF4-FFF2-40B4-BE49-F238E27FC236}">
                      <a16:creationId xmlns:a16="http://schemas.microsoft.com/office/drawing/2014/main" id="{25D00430-706E-4448-831A-477F3A01C2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" name="Freeform 877">
                  <a:extLst>
                    <a:ext uri="{FF2B5EF4-FFF2-40B4-BE49-F238E27FC236}">
                      <a16:creationId xmlns:a16="http://schemas.microsoft.com/office/drawing/2014/main" id="{3B82F583-46AD-EC4E-986C-322576247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" name="Freeform 878">
                  <a:extLst>
                    <a:ext uri="{FF2B5EF4-FFF2-40B4-BE49-F238E27FC236}">
                      <a16:creationId xmlns:a16="http://schemas.microsoft.com/office/drawing/2014/main" id="{7C8BD5A7-3745-9749-A89E-240E9957B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" name="Freeform 879">
                  <a:extLst>
                    <a:ext uri="{FF2B5EF4-FFF2-40B4-BE49-F238E27FC236}">
                      <a16:creationId xmlns:a16="http://schemas.microsoft.com/office/drawing/2014/main" id="{94F54E4F-9AC5-F346-9EDE-EA3D89B43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Freeform 880">
                  <a:extLst>
                    <a:ext uri="{FF2B5EF4-FFF2-40B4-BE49-F238E27FC236}">
                      <a16:creationId xmlns:a16="http://schemas.microsoft.com/office/drawing/2014/main" id="{B5988586-8C86-284F-9930-7B263C7EF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Freeform 881">
                  <a:extLst>
                    <a:ext uri="{FF2B5EF4-FFF2-40B4-BE49-F238E27FC236}">
                      <a16:creationId xmlns:a16="http://schemas.microsoft.com/office/drawing/2014/main" id="{19D185B5-4660-AE4E-9A45-79B5BBC54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Freeform 882">
                  <a:extLst>
                    <a:ext uri="{FF2B5EF4-FFF2-40B4-BE49-F238E27FC236}">
                      <a16:creationId xmlns:a16="http://schemas.microsoft.com/office/drawing/2014/main" id="{FFEDFD51-2BEB-D34F-A5C4-C0869E3BFD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Freeform 883">
                  <a:extLst>
                    <a:ext uri="{FF2B5EF4-FFF2-40B4-BE49-F238E27FC236}">
                      <a16:creationId xmlns:a16="http://schemas.microsoft.com/office/drawing/2014/main" id="{40179B85-0E2B-0548-AD73-98303C3A6C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Freeform 884">
                  <a:extLst>
                    <a:ext uri="{FF2B5EF4-FFF2-40B4-BE49-F238E27FC236}">
                      <a16:creationId xmlns:a16="http://schemas.microsoft.com/office/drawing/2014/main" id="{257850EA-19EA-F94B-A214-40D47A36D50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Freeform 885">
                  <a:extLst>
                    <a:ext uri="{FF2B5EF4-FFF2-40B4-BE49-F238E27FC236}">
                      <a16:creationId xmlns:a16="http://schemas.microsoft.com/office/drawing/2014/main" id="{09CF4572-1650-A94F-AB4C-9548CE5CA6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Freeform 886">
                  <a:extLst>
                    <a:ext uri="{FF2B5EF4-FFF2-40B4-BE49-F238E27FC236}">
                      <a16:creationId xmlns:a16="http://schemas.microsoft.com/office/drawing/2014/main" id="{F1C1D6D7-A1E3-3A4E-95FD-5D265F8BB6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Freeform 887">
                  <a:extLst>
                    <a:ext uri="{FF2B5EF4-FFF2-40B4-BE49-F238E27FC236}">
                      <a16:creationId xmlns:a16="http://schemas.microsoft.com/office/drawing/2014/main" id="{78234D72-89DF-6641-B345-ECFB014422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888">
                  <a:extLst>
                    <a:ext uri="{FF2B5EF4-FFF2-40B4-BE49-F238E27FC236}">
                      <a16:creationId xmlns:a16="http://schemas.microsoft.com/office/drawing/2014/main" id="{3EA1F201-8D5B-2646-8A0F-0306FF30F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Freeform 889">
                  <a:extLst>
                    <a:ext uri="{FF2B5EF4-FFF2-40B4-BE49-F238E27FC236}">
                      <a16:creationId xmlns:a16="http://schemas.microsoft.com/office/drawing/2014/main" id="{BEB3353B-BD90-AE43-B1AA-1DC5A5672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Freeform 890">
                  <a:extLst>
                    <a:ext uri="{FF2B5EF4-FFF2-40B4-BE49-F238E27FC236}">
                      <a16:creationId xmlns:a16="http://schemas.microsoft.com/office/drawing/2014/main" id="{2D13EC60-18C3-1D41-A4AA-BCA066BC12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Freeform 891">
                  <a:extLst>
                    <a:ext uri="{FF2B5EF4-FFF2-40B4-BE49-F238E27FC236}">
                      <a16:creationId xmlns:a16="http://schemas.microsoft.com/office/drawing/2014/main" id="{A50D5DDD-2FB6-CB48-AEFC-22FEDBEB44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Freeform 892">
                  <a:extLst>
                    <a:ext uri="{FF2B5EF4-FFF2-40B4-BE49-F238E27FC236}">
                      <a16:creationId xmlns:a16="http://schemas.microsoft.com/office/drawing/2014/main" id="{E47A85E0-48FC-9E46-86DD-EDE9DE2D7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Freeform 893">
                  <a:extLst>
                    <a:ext uri="{FF2B5EF4-FFF2-40B4-BE49-F238E27FC236}">
                      <a16:creationId xmlns:a16="http://schemas.microsoft.com/office/drawing/2014/main" id="{46C43EE8-183D-1C4A-A8F7-DD52BD780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Freeform 894">
                  <a:extLst>
                    <a:ext uri="{FF2B5EF4-FFF2-40B4-BE49-F238E27FC236}">
                      <a16:creationId xmlns:a16="http://schemas.microsoft.com/office/drawing/2014/main" id="{8D43483F-64C3-A247-8DC0-390D641BD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Freeform 895">
                  <a:extLst>
                    <a:ext uri="{FF2B5EF4-FFF2-40B4-BE49-F238E27FC236}">
                      <a16:creationId xmlns:a16="http://schemas.microsoft.com/office/drawing/2014/main" id="{0401E65E-1B09-FA4D-8B0A-8D3591A9F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Freeform 896">
                  <a:extLst>
                    <a:ext uri="{FF2B5EF4-FFF2-40B4-BE49-F238E27FC236}">
                      <a16:creationId xmlns:a16="http://schemas.microsoft.com/office/drawing/2014/main" id="{E9C692D6-928F-BF4F-8722-108CC43CE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Freeform 897">
                  <a:extLst>
                    <a:ext uri="{FF2B5EF4-FFF2-40B4-BE49-F238E27FC236}">
                      <a16:creationId xmlns:a16="http://schemas.microsoft.com/office/drawing/2014/main" id="{906948B3-C96E-2945-B403-681171998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Freeform 898">
                  <a:extLst>
                    <a:ext uri="{FF2B5EF4-FFF2-40B4-BE49-F238E27FC236}">
                      <a16:creationId xmlns:a16="http://schemas.microsoft.com/office/drawing/2014/main" id="{697BDD96-9CDD-CD44-AAB0-024C1E108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Freeform 899">
                  <a:extLst>
                    <a:ext uri="{FF2B5EF4-FFF2-40B4-BE49-F238E27FC236}">
                      <a16:creationId xmlns:a16="http://schemas.microsoft.com/office/drawing/2014/main" id="{C7E9912D-DC1E-6B49-9532-63A0429BD1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Freeform 900">
                  <a:extLst>
                    <a:ext uri="{FF2B5EF4-FFF2-40B4-BE49-F238E27FC236}">
                      <a16:creationId xmlns:a16="http://schemas.microsoft.com/office/drawing/2014/main" id="{618A6752-EF17-1C47-B8D9-C35C0C6BB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Freeform 901">
                  <a:extLst>
                    <a:ext uri="{FF2B5EF4-FFF2-40B4-BE49-F238E27FC236}">
                      <a16:creationId xmlns:a16="http://schemas.microsoft.com/office/drawing/2014/main" id="{14C5271D-A3AB-2346-B1A9-319B43BFC8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Freeform 902">
                  <a:extLst>
                    <a:ext uri="{FF2B5EF4-FFF2-40B4-BE49-F238E27FC236}">
                      <a16:creationId xmlns:a16="http://schemas.microsoft.com/office/drawing/2014/main" id="{130E4AEC-0ACF-CA42-A64E-B0083A07E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Freeform 903">
                  <a:extLst>
                    <a:ext uri="{FF2B5EF4-FFF2-40B4-BE49-F238E27FC236}">
                      <a16:creationId xmlns:a16="http://schemas.microsoft.com/office/drawing/2014/main" id="{20F2154A-3DB3-6740-9BF0-E64A7249B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Freeform 904">
                  <a:extLst>
                    <a:ext uri="{FF2B5EF4-FFF2-40B4-BE49-F238E27FC236}">
                      <a16:creationId xmlns:a16="http://schemas.microsoft.com/office/drawing/2014/main" id="{75B0ADDD-EB8F-3D43-B85C-8D1F8490E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Freeform 905">
                  <a:extLst>
                    <a:ext uri="{FF2B5EF4-FFF2-40B4-BE49-F238E27FC236}">
                      <a16:creationId xmlns:a16="http://schemas.microsoft.com/office/drawing/2014/main" id="{A243DF5A-FE11-9C43-A9A9-F1F2C4B37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Freeform 906">
                  <a:extLst>
                    <a:ext uri="{FF2B5EF4-FFF2-40B4-BE49-F238E27FC236}">
                      <a16:creationId xmlns:a16="http://schemas.microsoft.com/office/drawing/2014/main" id="{9FDA77EA-25A5-5742-9B4B-CB50B9DBD1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Freeform 907">
                  <a:extLst>
                    <a:ext uri="{FF2B5EF4-FFF2-40B4-BE49-F238E27FC236}">
                      <a16:creationId xmlns:a16="http://schemas.microsoft.com/office/drawing/2014/main" id="{D6B105A6-C935-1247-9F5C-F90B3A882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Freeform 908">
                  <a:extLst>
                    <a:ext uri="{FF2B5EF4-FFF2-40B4-BE49-F238E27FC236}">
                      <a16:creationId xmlns:a16="http://schemas.microsoft.com/office/drawing/2014/main" id="{248B2F59-46B6-1743-B144-11E5BCFA8B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Freeform 909">
                  <a:extLst>
                    <a:ext uri="{FF2B5EF4-FFF2-40B4-BE49-F238E27FC236}">
                      <a16:creationId xmlns:a16="http://schemas.microsoft.com/office/drawing/2014/main" id="{22DAFF48-1482-B84A-8CD5-AEE9BF104B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Freeform 910">
                  <a:extLst>
                    <a:ext uri="{FF2B5EF4-FFF2-40B4-BE49-F238E27FC236}">
                      <a16:creationId xmlns:a16="http://schemas.microsoft.com/office/drawing/2014/main" id="{67666D58-BF88-3543-8D65-BCE4478CE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Freeform 911">
                  <a:extLst>
                    <a:ext uri="{FF2B5EF4-FFF2-40B4-BE49-F238E27FC236}">
                      <a16:creationId xmlns:a16="http://schemas.microsoft.com/office/drawing/2014/main" id="{39F1D873-F905-1C4E-BE12-42D3843CE4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Freeform 912">
                  <a:extLst>
                    <a:ext uri="{FF2B5EF4-FFF2-40B4-BE49-F238E27FC236}">
                      <a16:creationId xmlns:a16="http://schemas.microsoft.com/office/drawing/2014/main" id="{802823EB-3DAA-104B-A350-5AEE00339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Freeform 913">
                  <a:extLst>
                    <a:ext uri="{FF2B5EF4-FFF2-40B4-BE49-F238E27FC236}">
                      <a16:creationId xmlns:a16="http://schemas.microsoft.com/office/drawing/2014/main" id="{805BCDC4-D3D5-0541-A94C-69046104C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Freeform 914">
                  <a:extLst>
                    <a:ext uri="{FF2B5EF4-FFF2-40B4-BE49-F238E27FC236}">
                      <a16:creationId xmlns:a16="http://schemas.microsoft.com/office/drawing/2014/main" id="{0B491507-431D-9341-BC8D-580D209EB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Freeform 915">
                  <a:extLst>
                    <a:ext uri="{FF2B5EF4-FFF2-40B4-BE49-F238E27FC236}">
                      <a16:creationId xmlns:a16="http://schemas.microsoft.com/office/drawing/2014/main" id="{C6FDE1E6-14ED-3741-B739-0A16F7CBC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Freeform 916">
                  <a:extLst>
                    <a:ext uri="{FF2B5EF4-FFF2-40B4-BE49-F238E27FC236}">
                      <a16:creationId xmlns:a16="http://schemas.microsoft.com/office/drawing/2014/main" id="{480229FB-ADDC-2344-97BF-C6294AE51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Freeform 917">
                  <a:extLst>
                    <a:ext uri="{FF2B5EF4-FFF2-40B4-BE49-F238E27FC236}">
                      <a16:creationId xmlns:a16="http://schemas.microsoft.com/office/drawing/2014/main" id="{8B6E6A1A-E08E-E14E-90DD-CF7373972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Freeform 918">
                  <a:extLst>
                    <a:ext uri="{FF2B5EF4-FFF2-40B4-BE49-F238E27FC236}">
                      <a16:creationId xmlns:a16="http://schemas.microsoft.com/office/drawing/2014/main" id="{65C55DB4-1C5C-3147-8BB6-A9CFA2791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Freeform 919">
                  <a:extLst>
                    <a:ext uri="{FF2B5EF4-FFF2-40B4-BE49-F238E27FC236}">
                      <a16:creationId xmlns:a16="http://schemas.microsoft.com/office/drawing/2014/main" id="{64B6C014-7546-D54B-AB06-28730DE81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Freeform 920">
                  <a:extLst>
                    <a:ext uri="{FF2B5EF4-FFF2-40B4-BE49-F238E27FC236}">
                      <a16:creationId xmlns:a16="http://schemas.microsoft.com/office/drawing/2014/main" id="{3462A4A0-AE49-0248-9E05-808209A4B5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" name="Freeform 921">
                  <a:extLst>
                    <a:ext uri="{FF2B5EF4-FFF2-40B4-BE49-F238E27FC236}">
                      <a16:creationId xmlns:a16="http://schemas.microsoft.com/office/drawing/2014/main" id="{D73C99FA-9C05-3C42-946D-EAA33B687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" name="Freeform 922">
                  <a:extLst>
                    <a:ext uri="{FF2B5EF4-FFF2-40B4-BE49-F238E27FC236}">
                      <a16:creationId xmlns:a16="http://schemas.microsoft.com/office/drawing/2014/main" id="{F8580634-CE96-0440-AE6F-41FBF6520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" name="Freeform 923">
                  <a:extLst>
                    <a:ext uri="{FF2B5EF4-FFF2-40B4-BE49-F238E27FC236}">
                      <a16:creationId xmlns:a16="http://schemas.microsoft.com/office/drawing/2014/main" id="{535EA146-D713-3F41-B7DA-39EED2C64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" name="Freeform 924">
                  <a:extLst>
                    <a:ext uri="{FF2B5EF4-FFF2-40B4-BE49-F238E27FC236}">
                      <a16:creationId xmlns:a16="http://schemas.microsoft.com/office/drawing/2014/main" id="{B7C7509B-C465-CE48-A9E7-1936A69481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" name="Freeform 925">
                  <a:extLst>
                    <a:ext uri="{FF2B5EF4-FFF2-40B4-BE49-F238E27FC236}">
                      <a16:creationId xmlns:a16="http://schemas.microsoft.com/office/drawing/2014/main" id="{6897DC57-6CA1-AE4F-AC7F-00FFB916C3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" name="Freeform 926">
                  <a:extLst>
                    <a:ext uri="{FF2B5EF4-FFF2-40B4-BE49-F238E27FC236}">
                      <a16:creationId xmlns:a16="http://schemas.microsoft.com/office/drawing/2014/main" id="{C0B5E4DB-0D1B-E249-B7FC-5A809CB86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" name="Freeform 927">
                  <a:extLst>
                    <a:ext uri="{FF2B5EF4-FFF2-40B4-BE49-F238E27FC236}">
                      <a16:creationId xmlns:a16="http://schemas.microsoft.com/office/drawing/2014/main" id="{01A9440F-51EF-014E-8369-1EBE63BCFD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" name="Freeform 928">
                  <a:extLst>
                    <a:ext uri="{FF2B5EF4-FFF2-40B4-BE49-F238E27FC236}">
                      <a16:creationId xmlns:a16="http://schemas.microsoft.com/office/drawing/2014/main" id="{969D95CD-E594-9844-818B-05B0A0283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" name="Freeform 929">
                  <a:extLst>
                    <a:ext uri="{FF2B5EF4-FFF2-40B4-BE49-F238E27FC236}">
                      <a16:creationId xmlns:a16="http://schemas.microsoft.com/office/drawing/2014/main" id="{883EE5DB-1B2F-6749-9694-B2A8794424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" name="Freeform 930">
                  <a:extLst>
                    <a:ext uri="{FF2B5EF4-FFF2-40B4-BE49-F238E27FC236}">
                      <a16:creationId xmlns:a16="http://schemas.microsoft.com/office/drawing/2014/main" id="{9B4CB6A8-C1E6-944F-B8BA-698D89DE21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" name="Freeform 931">
                  <a:extLst>
                    <a:ext uri="{FF2B5EF4-FFF2-40B4-BE49-F238E27FC236}">
                      <a16:creationId xmlns:a16="http://schemas.microsoft.com/office/drawing/2014/main" id="{EA06B533-72A1-9349-9182-F72BDD0B9F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" name="Freeform 932">
                  <a:extLst>
                    <a:ext uri="{FF2B5EF4-FFF2-40B4-BE49-F238E27FC236}">
                      <a16:creationId xmlns:a16="http://schemas.microsoft.com/office/drawing/2014/main" id="{432D3730-CBB5-6B4E-8EC1-B188938E2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" name="Freeform 933">
                  <a:extLst>
                    <a:ext uri="{FF2B5EF4-FFF2-40B4-BE49-F238E27FC236}">
                      <a16:creationId xmlns:a16="http://schemas.microsoft.com/office/drawing/2014/main" id="{D6B6B766-CE77-5C4A-824B-50D805245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" name="Freeform 934">
                  <a:extLst>
                    <a:ext uri="{FF2B5EF4-FFF2-40B4-BE49-F238E27FC236}">
                      <a16:creationId xmlns:a16="http://schemas.microsoft.com/office/drawing/2014/main" id="{E1963AD5-8519-3746-A3B1-BD083C2C0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" name="Freeform 935">
                  <a:extLst>
                    <a:ext uri="{FF2B5EF4-FFF2-40B4-BE49-F238E27FC236}">
                      <a16:creationId xmlns:a16="http://schemas.microsoft.com/office/drawing/2014/main" id="{8DDB30A2-E6D3-8B4F-9463-13384F24B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" name="Freeform 936">
                  <a:extLst>
                    <a:ext uri="{FF2B5EF4-FFF2-40B4-BE49-F238E27FC236}">
                      <a16:creationId xmlns:a16="http://schemas.microsoft.com/office/drawing/2014/main" id="{6A9861C1-2353-9747-B83E-56A9BE098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" name="Freeform 937">
                  <a:extLst>
                    <a:ext uri="{FF2B5EF4-FFF2-40B4-BE49-F238E27FC236}">
                      <a16:creationId xmlns:a16="http://schemas.microsoft.com/office/drawing/2014/main" id="{76BF9687-351F-7245-AE68-A7A702C18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" name="Freeform 938">
                  <a:extLst>
                    <a:ext uri="{FF2B5EF4-FFF2-40B4-BE49-F238E27FC236}">
                      <a16:creationId xmlns:a16="http://schemas.microsoft.com/office/drawing/2014/main" id="{42B63468-1CF2-D549-B3E0-2B10D3A8F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" name="Freeform 939">
                  <a:extLst>
                    <a:ext uri="{FF2B5EF4-FFF2-40B4-BE49-F238E27FC236}">
                      <a16:creationId xmlns:a16="http://schemas.microsoft.com/office/drawing/2014/main" id="{068E6AD9-07CC-F047-A2D6-557F911A1A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" name="Freeform 940">
                  <a:extLst>
                    <a:ext uri="{FF2B5EF4-FFF2-40B4-BE49-F238E27FC236}">
                      <a16:creationId xmlns:a16="http://schemas.microsoft.com/office/drawing/2014/main" id="{6C876724-85C0-4141-997C-7E12318F7F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" name="Freeform 941">
                  <a:extLst>
                    <a:ext uri="{FF2B5EF4-FFF2-40B4-BE49-F238E27FC236}">
                      <a16:creationId xmlns:a16="http://schemas.microsoft.com/office/drawing/2014/main" id="{A6BBFC39-9792-5F4D-A062-D21A45621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" name="Freeform 942">
                  <a:extLst>
                    <a:ext uri="{FF2B5EF4-FFF2-40B4-BE49-F238E27FC236}">
                      <a16:creationId xmlns:a16="http://schemas.microsoft.com/office/drawing/2014/main" id="{41F2C7B9-412B-C241-9794-100D32A887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" name="Freeform 943">
                  <a:extLst>
                    <a:ext uri="{FF2B5EF4-FFF2-40B4-BE49-F238E27FC236}">
                      <a16:creationId xmlns:a16="http://schemas.microsoft.com/office/drawing/2014/main" id="{5F60A990-CCDB-F644-97C7-59D325EB5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" name="Freeform 944">
                  <a:extLst>
                    <a:ext uri="{FF2B5EF4-FFF2-40B4-BE49-F238E27FC236}">
                      <a16:creationId xmlns:a16="http://schemas.microsoft.com/office/drawing/2014/main" id="{42F3B0DE-6888-5441-B4C1-C8A26D2668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" name="Freeform 945">
                  <a:extLst>
                    <a:ext uri="{FF2B5EF4-FFF2-40B4-BE49-F238E27FC236}">
                      <a16:creationId xmlns:a16="http://schemas.microsoft.com/office/drawing/2014/main" id="{E46E80BE-0A65-0E4F-844D-2CE14257B3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" name="Freeform 946">
                  <a:extLst>
                    <a:ext uri="{FF2B5EF4-FFF2-40B4-BE49-F238E27FC236}">
                      <a16:creationId xmlns:a16="http://schemas.microsoft.com/office/drawing/2014/main" id="{0A3B21EE-6626-494A-BAB6-8C873C6401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" name="Freeform 947">
                  <a:extLst>
                    <a:ext uri="{FF2B5EF4-FFF2-40B4-BE49-F238E27FC236}">
                      <a16:creationId xmlns:a16="http://schemas.microsoft.com/office/drawing/2014/main" id="{A280EFCB-EA33-2541-8946-8EAD2617FA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" name="Freeform 948">
                  <a:extLst>
                    <a:ext uri="{FF2B5EF4-FFF2-40B4-BE49-F238E27FC236}">
                      <a16:creationId xmlns:a16="http://schemas.microsoft.com/office/drawing/2014/main" id="{A2369675-A701-144E-B1A5-35F4B47453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" name="Freeform 949">
                  <a:extLst>
                    <a:ext uri="{FF2B5EF4-FFF2-40B4-BE49-F238E27FC236}">
                      <a16:creationId xmlns:a16="http://schemas.microsoft.com/office/drawing/2014/main" id="{AEC451A0-AA1B-8E4A-B2B0-07439D398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" name="Freeform 950">
                  <a:extLst>
                    <a:ext uri="{FF2B5EF4-FFF2-40B4-BE49-F238E27FC236}">
                      <a16:creationId xmlns:a16="http://schemas.microsoft.com/office/drawing/2014/main" id="{4E93D3E9-8B98-C744-90D8-1851BBCB3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" name="Freeform 951">
                  <a:extLst>
                    <a:ext uri="{FF2B5EF4-FFF2-40B4-BE49-F238E27FC236}">
                      <a16:creationId xmlns:a16="http://schemas.microsoft.com/office/drawing/2014/main" id="{92DEE40F-DE52-A746-9D0A-1E5B7E12F7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" name="Freeform 952">
                  <a:extLst>
                    <a:ext uri="{FF2B5EF4-FFF2-40B4-BE49-F238E27FC236}">
                      <a16:creationId xmlns:a16="http://schemas.microsoft.com/office/drawing/2014/main" id="{82D868BA-417D-3440-B540-AF6AADF8D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" name="Freeform 953">
                  <a:extLst>
                    <a:ext uri="{FF2B5EF4-FFF2-40B4-BE49-F238E27FC236}">
                      <a16:creationId xmlns:a16="http://schemas.microsoft.com/office/drawing/2014/main" id="{A475111E-314F-B647-AFA6-7C55E5C78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" name="Freeform 954">
                  <a:extLst>
                    <a:ext uri="{FF2B5EF4-FFF2-40B4-BE49-F238E27FC236}">
                      <a16:creationId xmlns:a16="http://schemas.microsoft.com/office/drawing/2014/main" id="{FFE71240-04F7-B247-A676-34FF8C237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" name="Freeform 955">
                  <a:extLst>
                    <a:ext uri="{FF2B5EF4-FFF2-40B4-BE49-F238E27FC236}">
                      <a16:creationId xmlns:a16="http://schemas.microsoft.com/office/drawing/2014/main" id="{72479C13-15BE-9745-AE2B-B47D94354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" name="Freeform 956">
                  <a:extLst>
                    <a:ext uri="{FF2B5EF4-FFF2-40B4-BE49-F238E27FC236}">
                      <a16:creationId xmlns:a16="http://schemas.microsoft.com/office/drawing/2014/main" id="{38B6243E-69D1-984E-A770-25021D509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" name="Freeform 957">
                  <a:extLst>
                    <a:ext uri="{FF2B5EF4-FFF2-40B4-BE49-F238E27FC236}">
                      <a16:creationId xmlns:a16="http://schemas.microsoft.com/office/drawing/2014/main" id="{13FA181D-A078-6E45-8D42-C2F4D9AB7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" name="Freeform 958">
                  <a:extLst>
                    <a:ext uri="{FF2B5EF4-FFF2-40B4-BE49-F238E27FC236}">
                      <a16:creationId xmlns:a16="http://schemas.microsoft.com/office/drawing/2014/main" id="{42BA2A00-CFFC-B949-A091-793062FC0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" name="Freeform 959">
                  <a:extLst>
                    <a:ext uri="{FF2B5EF4-FFF2-40B4-BE49-F238E27FC236}">
                      <a16:creationId xmlns:a16="http://schemas.microsoft.com/office/drawing/2014/main" id="{14AEAC4A-B193-3C40-BF3A-A1D303F53A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" name="Freeform 960">
                  <a:extLst>
                    <a:ext uri="{FF2B5EF4-FFF2-40B4-BE49-F238E27FC236}">
                      <a16:creationId xmlns:a16="http://schemas.microsoft.com/office/drawing/2014/main" id="{8EE55B42-7107-B04A-980E-FCA85BE7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" name="Freeform 961">
                  <a:extLst>
                    <a:ext uri="{FF2B5EF4-FFF2-40B4-BE49-F238E27FC236}">
                      <a16:creationId xmlns:a16="http://schemas.microsoft.com/office/drawing/2014/main" id="{DE190905-0AAA-3247-A053-EBCC556472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" name="Freeform 962">
                  <a:extLst>
                    <a:ext uri="{FF2B5EF4-FFF2-40B4-BE49-F238E27FC236}">
                      <a16:creationId xmlns:a16="http://schemas.microsoft.com/office/drawing/2014/main" id="{A30FB47B-AB46-D143-A01B-61ADE3AC75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" name="Freeform 963">
                  <a:extLst>
                    <a:ext uri="{FF2B5EF4-FFF2-40B4-BE49-F238E27FC236}">
                      <a16:creationId xmlns:a16="http://schemas.microsoft.com/office/drawing/2014/main" id="{88F609BD-3CB3-BF4F-ADA9-6117F532D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" name="Freeform 964">
                  <a:extLst>
                    <a:ext uri="{FF2B5EF4-FFF2-40B4-BE49-F238E27FC236}">
                      <a16:creationId xmlns:a16="http://schemas.microsoft.com/office/drawing/2014/main" id="{F6209DA9-BFA6-F74A-B1CE-900677D11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" name="Freeform 965">
                  <a:extLst>
                    <a:ext uri="{FF2B5EF4-FFF2-40B4-BE49-F238E27FC236}">
                      <a16:creationId xmlns:a16="http://schemas.microsoft.com/office/drawing/2014/main" id="{E63F7785-F223-E641-9CD7-E01C3E059E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" name="Freeform 966">
                  <a:extLst>
                    <a:ext uri="{FF2B5EF4-FFF2-40B4-BE49-F238E27FC236}">
                      <a16:creationId xmlns:a16="http://schemas.microsoft.com/office/drawing/2014/main" id="{36EAECE3-DBBB-BC40-8003-BF408E2F1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" name="Freeform 967">
                  <a:extLst>
                    <a:ext uri="{FF2B5EF4-FFF2-40B4-BE49-F238E27FC236}">
                      <a16:creationId xmlns:a16="http://schemas.microsoft.com/office/drawing/2014/main" id="{BCB4D2CF-5F72-3A49-A37B-E06938125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" name="Freeform 968">
                  <a:extLst>
                    <a:ext uri="{FF2B5EF4-FFF2-40B4-BE49-F238E27FC236}">
                      <a16:creationId xmlns:a16="http://schemas.microsoft.com/office/drawing/2014/main" id="{BD387976-C90B-AE42-B33F-C8CF02703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" name="Freeform 969">
                  <a:extLst>
                    <a:ext uri="{FF2B5EF4-FFF2-40B4-BE49-F238E27FC236}">
                      <a16:creationId xmlns:a16="http://schemas.microsoft.com/office/drawing/2014/main" id="{3DE39B74-AB79-F54C-A020-AAB1CD1B7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" name="Freeform 970">
                  <a:extLst>
                    <a:ext uri="{FF2B5EF4-FFF2-40B4-BE49-F238E27FC236}">
                      <a16:creationId xmlns:a16="http://schemas.microsoft.com/office/drawing/2014/main" id="{AA4ACD75-0871-8F40-9C50-C0C1B41A9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" name="Freeform 971">
                  <a:extLst>
                    <a:ext uri="{FF2B5EF4-FFF2-40B4-BE49-F238E27FC236}">
                      <a16:creationId xmlns:a16="http://schemas.microsoft.com/office/drawing/2014/main" id="{DA13B423-08EA-154F-80A2-6D1B1C01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" name="Freeform 972">
                  <a:extLst>
                    <a:ext uri="{FF2B5EF4-FFF2-40B4-BE49-F238E27FC236}">
                      <a16:creationId xmlns:a16="http://schemas.microsoft.com/office/drawing/2014/main" id="{33DAECA4-81CB-5C4B-8AFC-66CCCB5E9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" name="Freeform 973">
                  <a:extLst>
                    <a:ext uri="{FF2B5EF4-FFF2-40B4-BE49-F238E27FC236}">
                      <a16:creationId xmlns:a16="http://schemas.microsoft.com/office/drawing/2014/main" id="{445DC836-8AFA-EC48-84B2-A30EE77C6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" name="Freeform 974">
                  <a:extLst>
                    <a:ext uri="{FF2B5EF4-FFF2-40B4-BE49-F238E27FC236}">
                      <a16:creationId xmlns:a16="http://schemas.microsoft.com/office/drawing/2014/main" id="{9919B6EB-C705-5449-9462-23C8A5698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" name="Freeform 975">
                  <a:extLst>
                    <a:ext uri="{FF2B5EF4-FFF2-40B4-BE49-F238E27FC236}">
                      <a16:creationId xmlns:a16="http://schemas.microsoft.com/office/drawing/2014/main" id="{0A8648BF-3E72-AB49-9B56-141259881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" name="Freeform 976">
                  <a:extLst>
                    <a:ext uri="{FF2B5EF4-FFF2-40B4-BE49-F238E27FC236}">
                      <a16:creationId xmlns:a16="http://schemas.microsoft.com/office/drawing/2014/main" id="{C103B4D7-E3AC-364E-8A4F-DE5D44FF1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" name="Freeform 977">
                  <a:extLst>
                    <a:ext uri="{FF2B5EF4-FFF2-40B4-BE49-F238E27FC236}">
                      <a16:creationId xmlns:a16="http://schemas.microsoft.com/office/drawing/2014/main" id="{7BA0735A-1336-4C42-A080-315AFCE1E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" name="Freeform 978">
                  <a:extLst>
                    <a:ext uri="{FF2B5EF4-FFF2-40B4-BE49-F238E27FC236}">
                      <a16:creationId xmlns:a16="http://schemas.microsoft.com/office/drawing/2014/main" id="{E4DBD19B-4A9C-F243-8631-FFF8E4D661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" name="Freeform 979">
                  <a:extLst>
                    <a:ext uri="{FF2B5EF4-FFF2-40B4-BE49-F238E27FC236}">
                      <a16:creationId xmlns:a16="http://schemas.microsoft.com/office/drawing/2014/main" id="{89898C85-EEFA-B04B-85B5-91DD9ADFF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" name="Rectangle 980">
                  <a:extLst>
                    <a:ext uri="{FF2B5EF4-FFF2-40B4-BE49-F238E27FC236}">
                      <a16:creationId xmlns:a16="http://schemas.microsoft.com/office/drawing/2014/main" id="{1876B5E7-94B1-544E-AA6E-DC17E5A16B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" name="Freeform 981">
                  <a:extLst>
                    <a:ext uri="{FF2B5EF4-FFF2-40B4-BE49-F238E27FC236}">
                      <a16:creationId xmlns:a16="http://schemas.microsoft.com/office/drawing/2014/main" id="{51ABFD1A-B914-6F4D-AB84-F94AEB9420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" name="Freeform 982">
                  <a:extLst>
                    <a:ext uri="{FF2B5EF4-FFF2-40B4-BE49-F238E27FC236}">
                      <a16:creationId xmlns:a16="http://schemas.microsoft.com/office/drawing/2014/main" id="{08A40F17-CBAF-F743-8915-5906563373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" name="Freeform 983">
                  <a:extLst>
                    <a:ext uri="{FF2B5EF4-FFF2-40B4-BE49-F238E27FC236}">
                      <a16:creationId xmlns:a16="http://schemas.microsoft.com/office/drawing/2014/main" id="{B723213A-B7D8-DD41-BA68-F2D9A23E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" name="Freeform 984">
                  <a:extLst>
                    <a:ext uri="{FF2B5EF4-FFF2-40B4-BE49-F238E27FC236}">
                      <a16:creationId xmlns:a16="http://schemas.microsoft.com/office/drawing/2014/main" id="{4C4E33D2-FC63-4B4D-B2FB-5542D32AE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" name="Freeform 985">
                  <a:extLst>
                    <a:ext uri="{FF2B5EF4-FFF2-40B4-BE49-F238E27FC236}">
                      <a16:creationId xmlns:a16="http://schemas.microsoft.com/office/drawing/2014/main" id="{F5831A42-7F96-BB4B-BA05-3461DF031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" name="Freeform 986">
                  <a:extLst>
                    <a:ext uri="{FF2B5EF4-FFF2-40B4-BE49-F238E27FC236}">
                      <a16:creationId xmlns:a16="http://schemas.microsoft.com/office/drawing/2014/main" id="{634BAD73-A08A-E048-AEA0-139384E2A8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" name="Freeform 987">
                  <a:extLst>
                    <a:ext uri="{FF2B5EF4-FFF2-40B4-BE49-F238E27FC236}">
                      <a16:creationId xmlns:a16="http://schemas.microsoft.com/office/drawing/2014/main" id="{E7612EC7-2E04-1C49-9A46-987EE9D41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" name="Freeform 988">
                  <a:extLst>
                    <a:ext uri="{FF2B5EF4-FFF2-40B4-BE49-F238E27FC236}">
                      <a16:creationId xmlns:a16="http://schemas.microsoft.com/office/drawing/2014/main" id="{EDE76331-485B-D046-8110-09C79F4ED1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" name="Freeform 989">
                  <a:extLst>
                    <a:ext uri="{FF2B5EF4-FFF2-40B4-BE49-F238E27FC236}">
                      <a16:creationId xmlns:a16="http://schemas.microsoft.com/office/drawing/2014/main" id="{CD7F39DF-7901-0544-8269-E08D1E5175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" name="Freeform 990">
                  <a:extLst>
                    <a:ext uri="{FF2B5EF4-FFF2-40B4-BE49-F238E27FC236}">
                      <a16:creationId xmlns:a16="http://schemas.microsoft.com/office/drawing/2014/main" id="{9680A061-13E4-784D-B4DE-7007578012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" name="Freeform 991">
                  <a:extLst>
                    <a:ext uri="{FF2B5EF4-FFF2-40B4-BE49-F238E27FC236}">
                      <a16:creationId xmlns:a16="http://schemas.microsoft.com/office/drawing/2014/main" id="{3F382F15-D442-1C43-8AB9-A66DE78E1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" name="Freeform 992">
                  <a:extLst>
                    <a:ext uri="{FF2B5EF4-FFF2-40B4-BE49-F238E27FC236}">
                      <a16:creationId xmlns:a16="http://schemas.microsoft.com/office/drawing/2014/main" id="{2B1D868D-03FF-BB49-8C51-8A1D62BAFF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" name="Freeform 993">
                  <a:extLst>
                    <a:ext uri="{FF2B5EF4-FFF2-40B4-BE49-F238E27FC236}">
                      <a16:creationId xmlns:a16="http://schemas.microsoft.com/office/drawing/2014/main" id="{9C60C4C9-039F-CF4A-8514-8F1F2383E5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" name="Freeform 994">
                  <a:extLst>
                    <a:ext uri="{FF2B5EF4-FFF2-40B4-BE49-F238E27FC236}">
                      <a16:creationId xmlns:a16="http://schemas.microsoft.com/office/drawing/2014/main" id="{4169BFC3-52D0-4746-A959-F034CC064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" name="Freeform 995">
                  <a:extLst>
                    <a:ext uri="{FF2B5EF4-FFF2-40B4-BE49-F238E27FC236}">
                      <a16:creationId xmlns:a16="http://schemas.microsoft.com/office/drawing/2014/main" id="{8EBA497B-AF34-844D-A31B-959DB99B9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" name="Freeform 996">
                  <a:extLst>
                    <a:ext uri="{FF2B5EF4-FFF2-40B4-BE49-F238E27FC236}">
                      <a16:creationId xmlns:a16="http://schemas.microsoft.com/office/drawing/2014/main" id="{9DBC3B73-EB51-AD42-A404-4383299FFA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" name="Freeform 997">
                  <a:extLst>
                    <a:ext uri="{FF2B5EF4-FFF2-40B4-BE49-F238E27FC236}">
                      <a16:creationId xmlns:a16="http://schemas.microsoft.com/office/drawing/2014/main" id="{F9DF199C-060F-9F4E-8D94-1C50FEBC8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" name="Freeform 998">
                  <a:extLst>
                    <a:ext uri="{FF2B5EF4-FFF2-40B4-BE49-F238E27FC236}">
                      <a16:creationId xmlns:a16="http://schemas.microsoft.com/office/drawing/2014/main" id="{C6C63350-FB96-E34E-804C-9559BD4B7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" name="Freeform 999">
                  <a:extLst>
                    <a:ext uri="{FF2B5EF4-FFF2-40B4-BE49-F238E27FC236}">
                      <a16:creationId xmlns:a16="http://schemas.microsoft.com/office/drawing/2014/main" id="{83F4FE5E-9667-8343-AAB6-19D10B8241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" name="Freeform 1000">
                  <a:extLst>
                    <a:ext uri="{FF2B5EF4-FFF2-40B4-BE49-F238E27FC236}">
                      <a16:creationId xmlns:a16="http://schemas.microsoft.com/office/drawing/2014/main" id="{212BB4BF-8066-8540-8FF9-7B4748F21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" name="Freeform 1001">
                  <a:extLst>
                    <a:ext uri="{FF2B5EF4-FFF2-40B4-BE49-F238E27FC236}">
                      <a16:creationId xmlns:a16="http://schemas.microsoft.com/office/drawing/2014/main" id="{71B96C9B-8199-FC4F-A599-1F66D49F71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" name="Freeform 1002">
                  <a:extLst>
                    <a:ext uri="{FF2B5EF4-FFF2-40B4-BE49-F238E27FC236}">
                      <a16:creationId xmlns:a16="http://schemas.microsoft.com/office/drawing/2014/main" id="{28307BEE-6357-9345-8427-7A6586492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" name="Freeform 1003">
                  <a:extLst>
                    <a:ext uri="{FF2B5EF4-FFF2-40B4-BE49-F238E27FC236}">
                      <a16:creationId xmlns:a16="http://schemas.microsoft.com/office/drawing/2014/main" id="{AEBA9D4A-DE53-5F45-B066-277FA508B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" name="Freeform 1004">
                  <a:extLst>
                    <a:ext uri="{FF2B5EF4-FFF2-40B4-BE49-F238E27FC236}">
                      <a16:creationId xmlns:a16="http://schemas.microsoft.com/office/drawing/2014/main" id="{110EFD31-3E98-BD4F-89C5-93AD096D2A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" name="Freeform 1005">
                  <a:extLst>
                    <a:ext uri="{FF2B5EF4-FFF2-40B4-BE49-F238E27FC236}">
                      <a16:creationId xmlns:a16="http://schemas.microsoft.com/office/drawing/2014/main" id="{B358CF00-2965-6A4F-9ED4-160161EB5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" name="Freeform 1006">
                  <a:extLst>
                    <a:ext uri="{FF2B5EF4-FFF2-40B4-BE49-F238E27FC236}">
                      <a16:creationId xmlns:a16="http://schemas.microsoft.com/office/drawing/2014/main" id="{DD037CFB-C58F-5B42-98DF-EA956F469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" name="Freeform 1007">
                  <a:extLst>
                    <a:ext uri="{FF2B5EF4-FFF2-40B4-BE49-F238E27FC236}">
                      <a16:creationId xmlns:a16="http://schemas.microsoft.com/office/drawing/2014/main" id="{F48D2E7D-04EF-4D4F-8F0E-D61E18CE2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" name="Freeform 1008">
                  <a:extLst>
                    <a:ext uri="{FF2B5EF4-FFF2-40B4-BE49-F238E27FC236}">
                      <a16:creationId xmlns:a16="http://schemas.microsoft.com/office/drawing/2014/main" id="{09A34208-938A-5448-99DB-2E3170399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3" name="Freeform 1211">
                <a:extLst>
                  <a:ext uri="{FF2B5EF4-FFF2-40B4-BE49-F238E27FC236}">
                    <a16:creationId xmlns:a16="http://schemas.microsoft.com/office/drawing/2014/main" id="{961A2D98-B542-CA44-8920-B151DE2A3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212">
                <a:extLst>
                  <a:ext uri="{FF2B5EF4-FFF2-40B4-BE49-F238E27FC236}">
                    <a16:creationId xmlns:a16="http://schemas.microsoft.com/office/drawing/2014/main" id="{87E1A039-A869-664E-AD20-A98BED55A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213">
                <a:extLst>
                  <a:ext uri="{FF2B5EF4-FFF2-40B4-BE49-F238E27FC236}">
                    <a16:creationId xmlns:a16="http://schemas.microsoft.com/office/drawing/2014/main" id="{CDDADF2E-75DD-1441-BF0E-7692C4CCF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214">
                <a:extLst>
                  <a:ext uri="{FF2B5EF4-FFF2-40B4-BE49-F238E27FC236}">
                    <a16:creationId xmlns:a16="http://schemas.microsoft.com/office/drawing/2014/main" id="{D4C2B396-6256-514A-BC7D-9D7138910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215">
                <a:extLst>
                  <a:ext uri="{FF2B5EF4-FFF2-40B4-BE49-F238E27FC236}">
                    <a16:creationId xmlns:a16="http://schemas.microsoft.com/office/drawing/2014/main" id="{D98B3340-0534-1541-B0CC-920B8D93D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216">
                <a:extLst>
                  <a:ext uri="{FF2B5EF4-FFF2-40B4-BE49-F238E27FC236}">
                    <a16:creationId xmlns:a16="http://schemas.microsoft.com/office/drawing/2014/main" id="{88A10E5E-E1EE-FD49-806F-97DF350C2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217">
                <a:extLst>
                  <a:ext uri="{FF2B5EF4-FFF2-40B4-BE49-F238E27FC236}">
                    <a16:creationId xmlns:a16="http://schemas.microsoft.com/office/drawing/2014/main" id="{31E70489-382A-484E-9651-6F0EA6BF9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218">
                <a:extLst>
                  <a:ext uri="{FF2B5EF4-FFF2-40B4-BE49-F238E27FC236}">
                    <a16:creationId xmlns:a16="http://schemas.microsoft.com/office/drawing/2014/main" id="{50968DC5-2758-B74F-B652-8457BBB88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219">
                <a:extLst>
                  <a:ext uri="{FF2B5EF4-FFF2-40B4-BE49-F238E27FC236}">
                    <a16:creationId xmlns:a16="http://schemas.microsoft.com/office/drawing/2014/main" id="{2609C835-70CE-7848-A9A3-E16C908AA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220">
                <a:extLst>
                  <a:ext uri="{FF2B5EF4-FFF2-40B4-BE49-F238E27FC236}">
                    <a16:creationId xmlns:a16="http://schemas.microsoft.com/office/drawing/2014/main" id="{322B5A3A-C201-4840-8B37-3F2954B28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221">
                <a:extLst>
                  <a:ext uri="{FF2B5EF4-FFF2-40B4-BE49-F238E27FC236}">
                    <a16:creationId xmlns:a16="http://schemas.microsoft.com/office/drawing/2014/main" id="{5B1A73BB-F8E0-CE49-8B5B-213FD5EE2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22">
                <a:extLst>
                  <a:ext uri="{FF2B5EF4-FFF2-40B4-BE49-F238E27FC236}">
                    <a16:creationId xmlns:a16="http://schemas.microsoft.com/office/drawing/2014/main" id="{64B4FD0C-406D-AE49-BDBA-E97CD4708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23">
                <a:extLst>
                  <a:ext uri="{FF2B5EF4-FFF2-40B4-BE49-F238E27FC236}">
                    <a16:creationId xmlns:a16="http://schemas.microsoft.com/office/drawing/2014/main" id="{418C7763-6665-1F4F-A428-AB1206329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24">
                <a:extLst>
                  <a:ext uri="{FF2B5EF4-FFF2-40B4-BE49-F238E27FC236}">
                    <a16:creationId xmlns:a16="http://schemas.microsoft.com/office/drawing/2014/main" id="{E671548B-65B4-0349-9A3F-3B651BBF6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25">
                <a:extLst>
                  <a:ext uri="{FF2B5EF4-FFF2-40B4-BE49-F238E27FC236}">
                    <a16:creationId xmlns:a16="http://schemas.microsoft.com/office/drawing/2014/main" id="{36F56DC8-BD5F-D64C-B577-9B705285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226">
                <a:extLst>
                  <a:ext uri="{FF2B5EF4-FFF2-40B4-BE49-F238E27FC236}">
                    <a16:creationId xmlns:a16="http://schemas.microsoft.com/office/drawing/2014/main" id="{26C75EF8-FCE4-1E48-9601-14679ACA4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227">
                <a:extLst>
                  <a:ext uri="{FF2B5EF4-FFF2-40B4-BE49-F238E27FC236}">
                    <a16:creationId xmlns:a16="http://schemas.microsoft.com/office/drawing/2014/main" id="{A804CACD-3B8A-4440-A882-354D2F02D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228">
                <a:extLst>
                  <a:ext uri="{FF2B5EF4-FFF2-40B4-BE49-F238E27FC236}">
                    <a16:creationId xmlns:a16="http://schemas.microsoft.com/office/drawing/2014/main" id="{6A91A6C4-5E3E-C044-8CEF-C88062FC4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229">
                <a:extLst>
                  <a:ext uri="{FF2B5EF4-FFF2-40B4-BE49-F238E27FC236}">
                    <a16:creationId xmlns:a16="http://schemas.microsoft.com/office/drawing/2014/main" id="{ED87ED0A-52E9-C54D-A5BD-1E1CB8CFB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230">
                <a:extLst>
                  <a:ext uri="{FF2B5EF4-FFF2-40B4-BE49-F238E27FC236}">
                    <a16:creationId xmlns:a16="http://schemas.microsoft.com/office/drawing/2014/main" id="{BD6EAF7B-CDFA-CB4D-9830-D2B5F070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231">
                <a:extLst>
                  <a:ext uri="{FF2B5EF4-FFF2-40B4-BE49-F238E27FC236}">
                    <a16:creationId xmlns:a16="http://schemas.microsoft.com/office/drawing/2014/main" id="{BA0CDABA-4EFC-C744-92CD-C125C1B88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32">
                <a:extLst>
                  <a:ext uri="{FF2B5EF4-FFF2-40B4-BE49-F238E27FC236}">
                    <a16:creationId xmlns:a16="http://schemas.microsoft.com/office/drawing/2014/main" id="{C3F166DF-B38E-894C-BE4B-D15E7363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233">
                <a:extLst>
                  <a:ext uri="{FF2B5EF4-FFF2-40B4-BE49-F238E27FC236}">
                    <a16:creationId xmlns:a16="http://schemas.microsoft.com/office/drawing/2014/main" id="{4441F152-9474-874D-9B8B-739445EC3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34">
                <a:extLst>
                  <a:ext uri="{FF2B5EF4-FFF2-40B4-BE49-F238E27FC236}">
                    <a16:creationId xmlns:a16="http://schemas.microsoft.com/office/drawing/2014/main" id="{263220AC-3149-F14C-9A6A-1208447F8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35">
                <a:extLst>
                  <a:ext uri="{FF2B5EF4-FFF2-40B4-BE49-F238E27FC236}">
                    <a16:creationId xmlns:a16="http://schemas.microsoft.com/office/drawing/2014/main" id="{925F877F-9C32-F64B-A78B-7B64BF733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36">
                <a:extLst>
                  <a:ext uri="{FF2B5EF4-FFF2-40B4-BE49-F238E27FC236}">
                    <a16:creationId xmlns:a16="http://schemas.microsoft.com/office/drawing/2014/main" id="{E854F9F9-B107-7F49-B54A-BDCE37215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237">
                <a:extLst>
                  <a:ext uri="{FF2B5EF4-FFF2-40B4-BE49-F238E27FC236}">
                    <a16:creationId xmlns:a16="http://schemas.microsoft.com/office/drawing/2014/main" id="{94C3DAA4-EE59-004D-A815-73C0913457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238">
                <a:extLst>
                  <a:ext uri="{FF2B5EF4-FFF2-40B4-BE49-F238E27FC236}">
                    <a16:creationId xmlns:a16="http://schemas.microsoft.com/office/drawing/2014/main" id="{B790687B-56D4-4345-A6F2-DF52932DA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239">
                <a:extLst>
                  <a:ext uri="{FF2B5EF4-FFF2-40B4-BE49-F238E27FC236}">
                    <a16:creationId xmlns:a16="http://schemas.microsoft.com/office/drawing/2014/main" id="{A5A8CA03-C806-FA48-8EC6-890716321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240">
                <a:extLst>
                  <a:ext uri="{FF2B5EF4-FFF2-40B4-BE49-F238E27FC236}">
                    <a16:creationId xmlns:a16="http://schemas.microsoft.com/office/drawing/2014/main" id="{C7D1E687-78C0-B243-8932-E0824A3AA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41">
                <a:extLst>
                  <a:ext uri="{FF2B5EF4-FFF2-40B4-BE49-F238E27FC236}">
                    <a16:creationId xmlns:a16="http://schemas.microsoft.com/office/drawing/2014/main" id="{3D33EA98-9ACC-6C4D-A3AD-7733D58D4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242">
                <a:extLst>
                  <a:ext uri="{FF2B5EF4-FFF2-40B4-BE49-F238E27FC236}">
                    <a16:creationId xmlns:a16="http://schemas.microsoft.com/office/drawing/2014/main" id="{B415B9F8-76B8-F348-BE80-AE9AA6EC1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243">
                <a:extLst>
                  <a:ext uri="{FF2B5EF4-FFF2-40B4-BE49-F238E27FC236}">
                    <a16:creationId xmlns:a16="http://schemas.microsoft.com/office/drawing/2014/main" id="{107B4DB1-7F0D-204F-A123-549628F9A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244">
                <a:extLst>
                  <a:ext uri="{FF2B5EF4-FFF2-40B4-BE49-F238E27FC236}">
                    <a16:creationId xmlns:a16="http://schemas.microsoft.com/office/drawing/2014/main" id="{F8787810-4DBB-544D-B06A-313C6240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245">
                <a:extLst>
                  <a:ext uri="{FF2B5EF4-FFF2-40B4-BE49-F238E27FC236}">
                    <a16:creationId xmlns:a16="http://schemas.microsoft.com/office/drawing/2014/main" id="{BF2C7D3B-1BD0-7241-A0F0-FA0CBAE4D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246">
                <a:extLst>
                  <a:ext uri="{FF2B5EF4-FFF2-40B4-BE49-F238E27FC236}">
                    <a16:creationId xmlns:a16="http://schemas.microsoft.com/office/drawing/2014/main" id="{ECBDB35B-1DA9-8047-B658-6A5DAD4EF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247">
                <a:extLst>
                  <a:ext uri="{FF2B5EF4-FFF2-40B4-BE49-F238E27FC236}">
                    <a16:creationId xmlns:a16="http://schemas.microsoft.com/office/drawing/2014/main" id="{9187E1F8-AAF7-FF4F-AE42-37601FFFD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248">
                <a:extLst>
                  <a:ext uri="{FF2B5EF4-FFF2-40B4-BE49-F238E27FC236}">
                    <a16:creationId xmlns:a16="http://schemas.microsoft.com/office/drawing/2014/main" id="{2379AC09-4858-3644-8830-9399FE3D6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249">
                <a:extLst>
                  <a:ext uri="{FF2B5EF4-FFF2-40B4-BE49-F238E27FC236}">
                    <a16:creationId xmlns:a16="http://schemas.microsoft.com/office/drawing/2014/main" id="{10D1FEDA-094B-DE4A-8B09-8819E9C61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250">
                <a:extLst>
                  <a:ext uri="{FF2B5EF4-FFF2-40B4-BE49-F238E27FC236}">
                    <a16:creationId xmlns:a16="http://schemas.microsoft.com/office/drawing/2014/main" id="{D7347C69-E1BA-C54A-B3DD-B26B276CB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51">
                <a:extLst>
                  <a:ext uri="{FF2B5EF4-FFF2-40B4-BE49-F238E27FC236}">
                    <a16:creationId xmlns:a16="http://schemas.microsoft.com/office/drawing/2014/main" id="{9C1E30FE-33DE-6443-B6D4-D6D9D8DC4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252">
                <a:extLst>
                  <a:ext uri="{FF2B5EF4-FFF2-40B4-BE49-F238E27FC236}">
                    <a16:creationId xmlns:a16="http://schemas.microsoft.com/office/drawing/2014/main" id="{448CF32B-17A5-364F-9CB9-0DB487412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253">
                <a:extLst>
                  <a:ext uri="{FF2B5EF4-FFF2-40B4-BE49-F238E27FC236}">
                    <a16:creationId xmlns:a16="http://schemas.microsoft.com/office/drawing/2014/main" id="{AE935F99-F4EE-C746-B025-30748D94B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254">
                <a:extLst>
                  <a:ext uri="{FF2B5EF4-FFF2-40B4-BE49-F238E27FC236}">
                    <a16:creationId xmlns:a16="http://schemas.microsoft.com/office/drawing/2014/main" id="{D15FF3F9-273F-B34A-80C8-86848884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255">
                <a:extLst>
                  <a:ext uri="{FF2B5EF4-FFF2-40B4-BE49-F238E27FC236}">
                    <a16:creationId xmlns:a16="http://schemas.microsoft.com/office/drawing/2014/main" id="{437A8A05-6CBA-4F47-ACB7-85D89A160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256">
                <a:extLst>
                  <a:ext uri="{FF2B5EF4-FFF2-40B4-BE49-F238E27FC236}">
                    <a16:creationId xmlns:a16="http://schemas.microsoft.com/office/drawing/2014/main" id="{C1FB7730-6F07-454B-8178-419224DDF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257">
                <a:extLst>
                  <a:ext uri="{FF2B5EF4-FFF2-40B4-BE49-F238E27FC236}">
                    <a16:creationId xmlns:a16="http://schemas.microsoft.com/office/drawing/2014/main" id="{66B7C040-F4CB-114B-898E-2787D735C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258">
                <a:extLst>
                  <a:ext uri="{FF2B5EF4-FFF2-40B4-BE49-F238E27FC236}">
                    <a16:creationId xmlns:a16="http://schemas.microsoft.com/office/drawing/2014/main" id="{120ECCEB-057A-ED4A-B143-937375967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259">
                <a:extLst>
                  <a:ext uri="{FF2B5EF4-FFF2-40B4-BE49-F238E27FC236}">
                    <a16:creationId xmlns:a16="http://schemas.microsoft.com/office/drawing/2014/main" id="{22AF1D0A-167E-224A-80AC-BB7AA8950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260">
                <a:extLst>
                  <a:ext uri="{FF2B5EF4-FFF2-40B4-BE49-F238E27FC236}">
                    <a16:creationId xmlns:a16="http://schemas.microsoft.com/office/drawing/2014/main" id="{71B37981-7625-5942-9A4F-D5E0B5931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261">
                <a:extLst>
                  <a:ext uri="{FF2B5EF4-FFF2-40B4-BE49-F238E27FC236}">
                    <a16:creationId xmlns:a16="http://schemas.microsoft.com/office/drawing/2014/main" id="{18415D7E-818D-0741-90D8-FA0EC1ECE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262">
                <a:extLst>
                  <a:ext uri="{FF2B5EF4-FFF2-40B4-BE49-F238E27FC236}">
                    <a16:creationId xmlns:a16="http://schemas.microsoft.com/office/drawing/2014/main" id="{6864B497-E8D2-574D-ACD2-C3D12BCA2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264">
                <a:extLst>
                  <a:ext uri="{FF2B5EF4-FFF2-40B4-BE49-F238E27FC236}">
                    <a16:creationId xmlns:a16="http://schemas.microsoft.com/office/drawing/2014/main" id="{5927187F-3ABF-7E40-89F5-7ADD6661D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265">
                <a:extLst>
                  <a:ext uri="{FF2B5EF4-FFF2-40B4-BE49-F238E27FC236}">
                    <a16:creationId xmlns:a16="http://schemas.microsoft.com/office/drawing/2014/main" id="{15722852-7DEF-894D-BCFF-5850A1294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266">
                <a:extLst>
                  <a:ext uri="{FF2B5EF4-FFF2-40B4-BE49-F238E27FC236}">
                    <a16:creationId xmlns:a16="http://schemas.microsoft.com/office/drawing/2014/main" id="{4D4CEA7B-A693-B24E-873B-77D0C4875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267">
                <a:extLst>
                  <a:ext uri="{FF2B5EF4-FFF2-40B4-BE49-F238E27FC236}">
                    <a16:creationId xmlns:a16="http://schemas.microsoft.com/office/drawing/2014/main" id="{F3AA1F78-6D79-FF4A-B516-4B69E451E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268">
                <a:extLst>
                  <a:ext uri="{FF2B5EF4-FFF2-40B4-BE49-F238E27FC236}">
                    <a16:creationId xmlns:a16="http://schemas.microsoft.com/office/drawing/2014/main" id="{E12BDAC7-959A-9A40-A5B3-DEECF1BC2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269">
                <a:extLst>
                  <a:ext uri="{FF2B5EF4-FFF2-40B4-BE49-F238E27FC236}">
                    <a16:creationId xmlns:a16="http://schemas.microsoft.com/office/drawing/2014/main" id="{82CED65E-F6CB-B84F-B77C-98A5849C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270">
                <a:extLst>
                  <a:ext uri="{FF2B5EF4-FFF2-40B4-BE49-F238E27FC236}">
                    <a16:creationId xmlns:a16="http://schemas.microsoft.com/office/drawing/2014/main" id="{C4E4867D-750D-5F47-885F-B99537C5C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271">
                <a:extLst>
                  <a:ext uri="{FF2B5EF4-FFF2-40B4-BE49-F238E27FC236}">
                    <a16:creationId xmlns:a16="http://schemas.microsoft.com/office/drawing/2014/main" id="{870C5F47-0547-B14E-8AB3-142D55E50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272">
                <a:extLst>
                  <a:ext uri="{FF2B5EF4-FFF2-40B4-BE49-F238E27FC236}">
                    <a16:creationId xmlns:a16="http://schemas.microsoft.com/office/drawing/2014/main" id="{EEA5D77B-FFF8-9147-A407-EA52F56F7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273">
                <a:extLst>
                  <a:ext uri="{FF2B5EF4-FFF2-40B4-BE49-F238E27FC236}">
                    <a16:creationId xmlns:a16="http://schemas.microsoft.com/office/drawing/2014/main" id="{5291DCB1-DDA9-BC4A-83F7-A07D98985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274">
                <a:extLst>
                  <a:ext uri="{FF2B5EF4-FFF2-40B4-BE49-F238E27FC236}">
                    <a16:creationId xmlns:a16="http://schemas.microsoft.com/office/drawing/2014/main" id="{6F9F7462-2C80-1A4D-937F-6956558D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275">
                <a:extLst>
                  <a:ext uri="{FF2B5EF4-FFF2-40B4-BE49-F238E27FC236}">
                    <a16:creationId xmlns:a16="http://schemas.microsoft.com/office/drawing/2014/main" id="{B83C740D-6193-4644-9CED-11F9E3C36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276">
                <a:extLst>
                  <a:ext uri="{FF2B5EF4-FFF2-40B4-BE49-F238E27FC236}">
                    <a16:creationId xmlns:a16="http://schemas.microsoft.com/office/drawing/2014/main" id="{87C92FCA-F0B3-A94E-B8B0-0B2634D40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277">
                <a:extLst>
                  <a:ext uri="{FF2B5EF4-FFF2-40B4-BE49-F238E27FC236}">
                    <a16:creationId xmlns:a16="http://schemas.microsoft.com/office/drawing/2014/main" id="{4E18CC0E-7C1B-3B40-9C17-0BBA3D5D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278">
                <a:extLst>
                  <a:ext uri="{FF2B5EF4-FFF2-40B4-BE49-F238E27FC236}">
                    <a16:creationId xmlns:a16="http://schemas.microsoft.com/office/drawing/2014/main" id="{AA995D05-A517-414D-91A2-7DD23D2B5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279">
                <a:extLst>
                  <a:ext uri="{FF2B5EF4-FFF2-40B4-BE49-F238E27FC236}">
                    <a16:creationId xmlns:a16="http://schemas.microsoft.com/office/drawing/2014/main" id="{FB4EC96A-3C50-7741-BD83-BA1BB1AAF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280">
                <a:extLst>
                  <a:ext uri="{FF2B5EF4-FFF2-40B4-BE49-F238E27FC236}">
                    <a16:creationId xmlns:a16="http://schemas.microsoft.com/office/drawing/2014/main" id="{A35DD405-BCBC-AE47-920E-B16AFDE64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281">
                <a:extLst>
                  <a:ext uri="{FF2B5EF4-FFF2-40B4-BE49-F238E27FC236}">
                    <a16:creationId xmlns:a16="http://schemas.microsoft.com/office/drawing/2014/main" id="{02EDF538-9BB7-9447-A16B-0C3E34A0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282">
                <a:extLst>
                  <a:ext uri="{FF2B5EF4-FFF2-40B4-BE49-F238E27FC236}">
                    <a16:creationId xmlns:a16="http://schemas.microsoft.com/office/drawing/2014/main" id="{9BEBB110-D899-0843-A1BA-6C1478229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283">
                <a:extLst>
                  <a:ext uri="{FF2B5EF4-FFF2-40B4-BE49-F238E27FC236}">
                    <a16:creationId xmlns:a16="http://schemas.microsoft.com/office/drawing/2014/main" id="{EE0C4184-E676-7D45-A8EB-0673BBE2B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284">
                <a:extLst>
                  <a:ext uri="{FF2B5EF4-FFF2-40B4-BE49-F238E27FC236}">
                    <a16:creationId xmlns:a16="http://schemas.microsoft.com/office/drawing/2014/main" id="{DE2AFE84-F80D-5740-9E53-D914DDD9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285">
                <a:extLst>
                  <a:ext uri="{FF2B5EF4-FFF2-40B4-BE49-F238E27FC236}">
                    <a16:creationId xmlns:a16="http://schemas.microsoft.com/office/drawing/2014/main" id="{420981F0-75C8-9044-8F4C-382457867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286">
                <a:extLst>
                  <a:ext uri="{FF2B5EF4-FFF2-40B4-BE49-F238E27FC236}">
                    <a16:creationId xmlns:a16="http://schemas.microsoft.com/office/drawing/2014/main" id="{EB7652E6-F299-574C-B9C6-5B52D54F8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287">
                <a:extLst>
                  <a:ext uri="{FF2B5EF4-FFF2-40B4-BE49-F238E27FC236}">
                    <a16:creationId xmlns:a16="http://schemas.microsoft.com/office/drawing/2014/main" id="{21FA950A-F3CB-F34E-9F69-A73A4342D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288">
                <a:extLst>
                  <a:ext uri="{FF2B5EF4-FFF2-40B4-BE49-F238E27FC236}">
                    <a16:creationId xmlns:a16="http://schemas.microsoft.com/office/drawing/2014/main" id="{9BC4EBB2-5282-4345-A163-4B115DF1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289">
                <a:extLst>
                  <a:ext uri="{FF2B5EF4-FFF2-40B4-BE49-F238E27FC236}">
                    <a16:creationId xmlns:a16="http://schemas.microsoft.com/office/drawing/2014/main" id="{DE8B472B-DFA3-2040-90BE-D13F098F0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290">
                <a:extLst>
                  <a:ext uri="{FF2B5EF4-FFF2-40B4-BE49-F238E27FC236}">
                    <a16:creationId xmlns:a16="http://schemas.microsoft.com/office/drawing/2014/main" id="{EA89AFD6-1E00-4143-9D18-379044D80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291">
                <a:extLst>
                  <a:ext uri="{FF2B5EF4-FFF2-40B4-BE49-F238E27FC236}">
                    <a16:creationId xmlns:a16="http://schemas.microsoft.com/office/drawing/2014/main" id="{53340C98-C9A3-CC4D-B25A-FF3E083B0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292">
                <a:extLst>
                  <a:ext uri="{FF2B5EF4-FFF2-40B4-BE49-F238E27FC236}">
                    <a16:creationId xmlns:a16="http://schemas.microsoft.com/office/drawing/2014/main" id="{0AAD0CB3-6BD8-3E43-95D7-B6425498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293">
                <a:extLst>
                  <a:ext uri="{FF2B5EF4-FFF2-40B4-BE49-F238E27FC236}">
                    <a16:creationId xmlns:a16="http://schemas.microsoft.com/office/drawing/2014/main" id="{47AE04CD-BE9A-4A4D-B181-DE34D4CE3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294">
                <a:extLst>
                  <a:ext uri="{FF2B5EF4-FFF2-40B4-BE49-F238E27FC236}">
                    <a16:creationId xmlns:a16="http://schemas.microsoft.com/office/drawing/2014/main" id="{639999E0-2283-6748-9B30-79E339C5B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295">
                <a:extLst>
                  <a:ext uri="{FF2B5EF4-FFF2-40B4-BE49-F238E27FC236}">
                    <a16:creationId xmlns:a16="http://schemas.microsoft.com/office/drawing/2014/main" id="{D1085658-1B9B-9143-B446-CC33EED6F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296">
                <a:extLst>
                  <a:ext uri="{FF2B5EF4-FFF2-40B4-BE49-F238E27FC236}">
                    <a16:creationId xmlns:a16="http://schemas.microsoft.com/office/drawing/2014/main" id="{A085D91B-2445-D644-ACA6-0A002B948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297">
                <a:extLst>
                  <a:ext uri="{FF2B5EF4-FFF2-40B4-BE49-F238E27FC236}">
                    <a16:creationId xmlns:a16="http://schemas.microsoft.com/office/drawing/2014/main" id="{8048DAA8-5476-ED44-AB48-0F0B250C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298">
                <a:extLst>
                  <a:ext uri="{FF2B5EF4-FFF2-40B4-BE49-F238E27FC236}">
                    <a16:creationId xmlns:a16="http://schemas.microsoft.com/office/drawing/2014/main" id="{FCCAB30B-1918-D345-A50E-687964F5B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299">
                <a:extLst>
                  <a:ext uri="{FF2B5EF4-FFF2-40B4-BE49-F238E27FC236}">
                    <a16:creationId xmlns:a16="http://schemas.microsoft.com/office/drawing/2014/main" id="{B05A669A-9CEE-A54B-8BF1-C9337BC6B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300">
                <a:extLst>
                  <a:ext uri="{FF2B5EF4-FFF2-40B4-BE49-F238E27FC236}">
                    <a16:creationId xmlns:a16="http://schemas.microsoft.com/office/drawing/2014/main" id="{75C19928-1258-264D-9EE9-A775868E4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301">
                <a:extLst>
                  <a:ext uri="{FF2B5EF4-FFF2-40B4-BE49-F238E27FC236}">
                    <a16:creationId xmlns:a16="http://schemas.microsoft.com/office/drawing/2014/main" id="{F30DA252-FA70-8D4E-8A9D-D9AB402FB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302">
                <a:extLst>
                  <a:ext uri="{FF2B5EF4-FFF2-40B4-BE49-F238E27FC236}">
                    <a16:creationId xmlns:a16="http://schemas.microsoft.com/office/drawing/2014/main" id="{01A71905-3299-354D-92E5-194DE10EE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303">
                <a:extLst>
                  <a:ext uri="{FF2B5EF4-FFF2-40B4-BE49-F238E27FC236}">
                    <a16:creationId xmlns:a16="http://schemas.microsoft.com/office/drawing/2014/main" id="{0440215A-1790-4740-B4E9-8DE36DCCA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304">
                <a:extLst>
                  <a:ext uri="{FF2B5EF4-FFF2-40B4-BE49-F238E27FC236}">
                    <a16:creationId xmlns:a16="http://schemas.microsoft.com/office/drawing/2014/main" id="{36DA6620-265F-AB46-978A-566DB4F62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305">
                <a:extLst>
                  <a:ext uri="{FF2B5EF4-FFF2-40B4-BE49-F238E27FC236}">
                    <a16:creationId xmlns:a16="http://schemas.microsoft.com/office/drawing/2014/main" id="{EFAC5F83-F504-8A40-821D-D3FBB4E82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306">
                <a:extLst>
                  <a:ext uri="{FF2B5EF4-FFF2-40B4-BE49-F238E27FC236}">
                    <a16:creationId xmlns:a16="http://schemas.microsoft.com/office/drawing/2014/main" id="{6B15C9FD-797C-7444-A47E-2955A2C5D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307">
                <a:extLst>
                  <a:ext uri="{FF2B5EF4-FFF2-40B4-BE49-F238E27FC236}">
                    <a16:creationId xmlns:a16="http://schemas.microsoft.com/office/drawing/2014/main" id="{4A45168F-626F-EC4A-8C50-9B50E063F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308">
                <a:extLst>
                  <a:ext uri="{FF2B5EF4-FFF2-40B4-BE49-F238E27FC236}">
                    <a16:creationId xmlns:a16="http://schemas.microsoft.com/office/drawing/2014/main" id="{592477F1-0468-3244-B4D1-8A3DC6CD0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309">
                <a:extLst>
                  <a:ext uri="{FF2B5EF4-FFF2-40B4-BE49-F238E27FC236}">
                    <a16:creationId xmlns:a16="http://schemas.microsoft.com/office/drawing/2014/main" id="{09B1A98D-ECB0-CD4D-9EE2-03226B06F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310">
                <a:extLst>
                  <a:ext uri="{FF2B5EF4-FFF2-40B4-BE49-F238E27FC236}">
                    <a16:creationId xmlns:a16="http://schemas.microsoft.com/office/drawing/2014/main" id="{B1072A7F-0428-C246-A720-A2ACEAF4F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311">
                <a:extLst>
                  <a:ext uri="{FF2B5EF4-FFF2-40B4-BE49-F238E27FC236}">
                    <a16:creationId xmlns:a16="http://schemas.microsoft.com/office/drawing/2014/main" id="{5DE030A1-D073-E84D-91B1-19E1D5052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312">
                <a:extLst>
                  <a:ext uri="{FF2B5EF4-FFF2-40B4-BE49-F238E27FC236}">
                    <a16:creationId xmlns:a16="http://schemas.microsoft.com/office/drawing/2014/main" id="{9B7E9673-39C3-AA4D-8745-89F73177F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313">
                <a:extLst>
                  <a:ext uri="{FF2B5EF4-FFF2-40B4-BE49-F238E27FC236}">
                    <a16:creationId xmlns:a16="http://schemas.microsoft.com/office/drawing/2014/main" id="{BE5F5012-E3B2-1044-A59B-967CC8BAF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314">
                <a:extLst>
                  <a:ext uri="{FF2B5EF4-FFF2-40B4-BE49-F238E27FC236}">
                    <a16:creationId xmlns:a16="http://schemas.microsoft.com/office/drawing/2014/main" id="{B16DC361-B132-8145-A272-A42632C8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315">
                <a:extLst>
                  <a:ext uri="{FF2B5EF4-FFF2-40B4-BE49-F238E27FC236}">
                    <a16:creationId xmlns:a16="http://schemas.microsoft.com/office/drawing/2014/main" id="{C2E6BDE7-C5B7-9041-A996-85624D21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316">
                <a:extLst>
                  <a:ext uri="{FF2B5EF4-FFF2-40B4-BE49-F238E27FC236}">
                    <a16:creationId xmlns:a16="http://schemas.microsoft.com/office/drawing/2014/main" id="{A4AA786D-7488-6949-8705-2C8ADF033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317">
                <a:extLst>
                  <a:ext uri="{FF2B5EF4-FFF2-40B4-BE49-F238E27FC236}">
                    <a16:creationId xmlns:a16="http://schemas.microsoft.com/office/drawing/2014/main" id="{D47241AE-B181-F143-87B6-62E099CC4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318">
                <a:extLst>
                  <a:ext uri="{FF2B5EF4-FFF2-40B4-BE49-F238E27FC236}">
                    <a16:creationId xmlns:a16="http://schemas.microsoft.com/office/drawing/2014/main" id="{843A740F-A0B4-C54B-AF5F-735F935AD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319">
                <a:extLst>
                  <a:ext uri="{FF2B5EF4-FFF2-40B4-BE49-F238E27FC236}">
                    <a16:creationId xmlns:a16="http://schemas.microsoft.com/office/drawing/2014/main" id="{66054DD8-E3E8-F147-A1BC-EF0445760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320">
                <a:extLst>
                  <a:ext uri="{FF2B5EF4-FFF2-40B4-BE49-F238E27FC236}">
                    <a16:creationId xmlns:a16="http://schemas.microsoft.com/office/drawing/2014/main" id="{9F3E765B-28B8-A547-8938-EF5A8B394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321">
                <a:extLst>
                  <a:ext uri="{FF2B5EF4-FFF2-40B4-BE49-F238E27FC236}">
                    <a16:creationId xmlns:a16="http://schemas.microsoft.com/office/drawing/2014/main" id="{C60066CD-6749-634B-BC48-4F1C3AED3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322">
                <a:extLst>
                  <a:ext uri="{FF2B5EF4-FFF2-40B4-BE49-F238E27FC236}">
                    <a16:creationId xmlns:a16="http://schemas.microsoft.com/office/drawing/2014/main" id="{2956DAF7-AF04-6C4B-9650-F2520BB25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323">
                <a:extLst>
                  <a:ext uri="{FF2B5EF4-FFF2-40B4-BE49-F238E27FC236}">
                    <a16:creationId xmlns:a16="http://schemas.microsoft.com/office/drawing/2014/main" id="{4CB3C034-8F25-6B44-8746-16DF38DF6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324">
                <a:extLst>
                  <a:ext uri="{FF2B5EF4-FFF2-40B4-BE49-F238E27FC236}">
                    <a16:creationId xmlns:a16="http://schemas.microsoft.com/office/drawing/2014/main" id="{771B1B7B-1FE9-A64B-8BC1-12A761559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325">
                <a:extLst>
                  <a:ext uri="{FF2B5EF4-FFF2-40B4-BE49-F238E27FC236}">
                    <a16:creationId xmlns:a16="http://schemas.microsoft.com/office/drawing/2014/main" id="{DAE7F5CC-180D-A945-9709-F738B2D41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326">
                <a:extLst>
                  <a:ext uri="{FF2B5EF4-FFF2-40B4-BE49-F238E27FC236}">
                    <a16:creationId xmlns:a16="http://schemas.microsoft.com/office/drawing/2014/main" id="{E7DA9317-ABDB-BE41-BA2D-6A2F8D0C4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327">
                <a:extLst>
                  <a:ext uri="{FF2B5EF4-FFF2-40B4-BE49-F238E27FC236}">
                    <a16:creationId xmlns:a16="http://schemas.microsoft.com/office/drawing/2014/main" id="{5F3C9899-741E-E245-856D-A56BC4EF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328">
                <a:extLst>
                  <a:ext uri="{FF2B5EF4-FFF2-40B4-BE49-F238E27FC236}">
                    <a16:creationId xmlns:a16="http://schemas.microsoft.com/office/drawing/2014/main" id="{2DBC5B41-BC67-274C-A2B8-21547A6F8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329">
                <a:extLst>
                  <a:ext uri="{FF2B5EF4-FFF2-40B4-BE49-F238E27FC236}">
                    <a16:creationId xmlns:a16="http://schemas.microsoft.com/office/drawing/2014/main" id="{01FDDFC8-B597-C943-90DD-0D4B89A13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1330">
                <a:extLst>
                  <a:ext uri="{FF2B5EF4-FFF2-40B4-BE49-F238E27FC236}">
                    <a16:creationId xmlns:a16="http://schemas.microsoft.com/office/drawing/2014/main" id="{56C3B7FC-B269-D44B-A48E-DBB6D5898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Rectangle 1331">
                <a:extLst>
                  <a:ext uri="{FF2B5EF4-FFF2-40B4-BE49-F238E27FC236}">
                    <a16:creationId xmlns:a16="http://schemas.microsoft.com/office/drawing/2014/main" id="{36795932-B006-CF49-9394-315EA8F39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332">
                <a:extLst>
                  <a:ext uri="{FF2B5EF4-FFF2-40B4-BE49-F238E27FC236}">
                    <a16:creationId xmlns:a16="http://schemas.microsoft.com/office/drawing/2014/main" id="{5B8BD860-9795-9842-85B6-16F362D8F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333">
                <a:extLst>
                  <a:ext uri="{FF2B5EF4-FFF2-40B4-BE49-F238E27FC236}">
                    <a16:creationId xmlns:a16="http://schemas.microsoft.com/office/drawing/2014/main" id="{0AAE9A82-594C-824F-8543-33DCFA08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334">
                <a:extLst>
                  <a:ext uri="{FF2B5EF4-FFF2-40B4-BE49-F238E27FC236}">
                    <a16:creationId xmlns:a16="http://schemas.microsoft.com/office/drawing/2014/main" id="{FEF15243-433E-0F42-9776-427B8DF8A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335">
                <a:extLst>
                  <a:ext uri="{FF2B5EF4-FFF2-40B4-BE49-F238E27FC236}">
                    <a16:creationId xmlns:a16="http://schemas.microsoft.com/office/drawing/2014/main" id="{78E6E9CE-8636-804B-B054-88E825F1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336">
                <a:extLst>
                  <a:ext uri="{FF2B5EF4-FFF2-40B4-BE49-F238E27FC236}">
                    <a16:creationId xmlns:a16="http://schemas.microsoft.com/office/drawing/2014/main" id="{D318F860-86EF-4D44-A3F4-CDEF7BF25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337">
                <a:extLst>
                  <a:ext uri="{FF2B5EF4-FFF2-40B4-BE49-F238E27FC236}">
                    <a16:creationId xmlns:a16="http://schemas.microsoft.com/office/drawing/2014/main" id="{C3B7F2C6-D52E-084C-8DE9-9EA7FE15C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338">
                <a:extLst>
                  <a:ext uri="{FF2B5EF4-FFF2-40B4-BE49-F238E27FC236}">
                    <a16:creationId xmlns:a16="http://schemas.microsoft.com/office/drawing/2014/main" id="{9F473466-DA89-0944-ADD2-AB87595D6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339">
                <a:extLst>
                  <a:ext uri="{FF2B5EF4-FFF2-40B4-BE49-F238E27FC236}">
                    <a16:creationId xmlns:a16="http://schemas.microsoft.com/office/drawing/2014/main" id="{492483FB-188A-D945-9D21-A34EDF781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340">
                <a:extLst>
                  <a:ext uri="{FF2B5EF4-FFF2-40B4-BE49-F238E27FC236}">
                    <a16:creationId xmlns:a16="http://schemas.microsoft.com/office/drawing/2014/main" id="{25CBB803-AE8A-E44D-81E0-55E82E161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341">
                <a:extLst>
                  <a:ext uri="{FF2B5EF4-FFF2-40B4-BE49-F238E27FC236}">
                    <a16:creationId xmlns:a16="http://schemas.microsoft.com/office/drawing/2014/main" id="{ECD36B07-169F-E247-9A0F-773BA9FC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342">
                <a:extLst>
                  <a:ext uri="{FF2B5EF4-FFF2-40B4-BE49-F238E27FC236}">
                    <a16:creationId xmlns:a16="http://schemas.microsoft.com/office/drawing/2014/main" id="{4481315E-5D50-2E43-8DE5-DCACE4724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343">
                <a:extLst>
                  <a:ext uri="{FF2B5EF4-FFF2-40B4-BE49-F238E27FC236}">
                    <a16:creationId xmlns:a16="http://schemas.microsoft.com/office/drawing/2014/main" id="{9987B381-4C59-6046-8F10-7B1A941A9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344">
                <a:extLst>
                  <a:ext uri="{FF2B5EF4-FFF2-40B4-BE49-F238E27FC236}">
                    <a16:creationId xmlns:a16="http://schemas.microsoft.com/office/drawing/2014/main" id="{448716FC-305F-F749-9DE0-0A5D22AC8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345">
                <a:extLst>
                  <a:ext uri="{FF2B5EF4-FFF2-40B4-BE49-F238E27FC236}">
                    <a16:creationId xmlns:a16="http://schemas.microsoft.com/office/drawing/2014/main" id="{3EA13E72-47DD-2945-B253-5F2C5F68D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346">
                <a:extLst>
                  <a:ext uri="{FF2B5EF4-FFF2-40B4-BE49-F238E27FC236}">
                    <a16:creationId xmlns:a16="http://schemas.microsoft.com/office/drawing/2014/main" id="{64A61F55-0EEB-5B41-8826-BE0EAE89A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347">
                <a:extLst>
                  <a:ext uri="{FF2B5EF4-FFF2-40B4-BE49-F238E27FC236}">
                    <a16:creationId xmlns:a16="http://schemas.microsoft.com/office/drawing/2014/main" id="{EE0BC2EF-AED3-E74B-9459-60F6EE7D0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348">
                <a:extLst>
                  <a:ext uri="{FF2B5EF4-FFF2-40B4-BE49-F238E27FC236}">
                    <a16:creationId xmlns:a16="http://schemas.microsoft.com/office/drawing/2014/main" id="{2F11CF21-11BF-254E-B746-B880BB9F8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349">
                <a:extLst>
                  <a:ext uri="{FF2B5EF4-FFF2-40B4-BE49-F238E27FC236}">
                    <a16:creationId xmlns:a16="http://schemas.microsoft.com/office/drawing/2014/main" id="{2640F9F0-D446-F749-B328-E477B459D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350">
                <a:extLst>
                  <a:ext uri="{FF2B5EF4-FFF2-40B4-BE49-F238E27FC236}">
                    <a16:creationId xmlns:a16="http://schemas.microsoft.com/office/drawing/2014/main" id="{8B469826-8C9F-144C-9A10-2ACF4ED8E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351">
                <a:extLst>
                  <a:ext uri="{FF2B5EF4-FFF2-40B4-BE49-F238E27FC236}">
                    <a16:creationId xmlns:a16="http://schemas.microsoft.com/office/drawing/2014/main" id="{6A64FFF4-FFBE-AE40-B4BE-73518C3B0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352">
                <a:extLst>
                  <a:ext uri="{FF2B5EF4-FFF2-40B4-BE49-F238E27FC236}">
                    <a16:creationId xmlns:a16="http://schemas.microsoft.com/office/drawing/2014/main" id="{D91EC656-E845-8A4A-9A95-68CFDD322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353">
                <a:extLst>
                  <a:ext uri="{FF2B5EF4-FFF2-40B4-BE49-F238E27FC236}">
                    <a16:creationId xmlns:a16="http://schemas.microsoft.com/office/drawing/2014/main" id="{6E0D119D-DB0C-5641-883C-A88A1DBBB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354">
                <a:extLst>
                  <a:ext uri="{FF2B5EF4-FFF2-40B4-BE49-F238E27FC236}">
                    <a16:creationId xmlns:a16="http://schemas.microsoft.com/office/drawing/2014/main" id="{8BBABF0D-DFE9-A740-B001-0349CB18A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355">
                <a:extLst>
                  <a:ext uri="{FF2B5EF4-FFF2-40B4-BE49-F238E27FC236}">
                    <a16:creationId xmlns:a16="http://schemas.microsoft.com/office/drawing/2014/main" id="{15588BE7-69FC-9D46-BA40-2F8BBCB2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356">
                <a:extLst>
                  <a:ext uri="{FF2B5EF4-FFF2-40B4-BE49-F238E27FC236}">
                    <a16:creationId xmlns:a16="http://schemas.microsoft.com/office/drawing/2014/main" id="{C33F5F66-1310-F149-BAED-C10F21661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357">
                <a:extLst>
                  <a:ext uri="{FF2B5EF4-FFF2-40B4-BE49-F238E27FC236}">
                    <a16:creationId xmlns:a16="http://schemas.microsoft.com/office/drawing/2014/main" id="{A478FAFB-5593-904C-B64B-B40E5D2EC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358">
                <a:extLst>
                  <a:ext uri="{FF2B5EF4-FFF2-40B4-BE49-F238E27FC236}">
                    <a16:creationId xmlns:a16="http://schemas.microsoft.com/office/drawing/2014/main" id="{50EB6593-F001-A74B-A4D4-48A7B4845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359">
                <a:extLst>
                  <a:ext uri="{FF2B5EF4-FFF2-40B4-BE49-F238E27FC236}">
                    <a16:creationId xmlns:a16="http://schemas.microsoft.com/office/drawing/2014/main" id="{B9760450-C144-BF43-A142-506CE9432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360">
                <a:extLst>
                  <a:ext uri="{FF2B5EF4-FFF2-40B4-BE49-F238E27FC236}">
                    <a16:creationId xmlns:a16="http://schemas.microsoft.com/office/drawing/2014/main" id="{E1C797B9-3152-6E49-A612-C94FA2BD2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361">
                <a:extLst>
                  <a:ext uri="{FF2B5EF4-FFF2-40B4-BE49-F238E27FC236}">
                    <a16:creationId xmlns:a16="http://schemas.microsoft.com/office/drawing/2014/main" id="{BDFA6477-C131-C743-8BFB-1D423D9D3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362">
                <a:extLst>
                  <a:ext uri="{FF2B5EF4-FFF2-40B4-BE49-F238E27FC236}">
                    <a16:creationId xmlns:a16="http://schemas.microsoft.com/office/drawing/2014/main" id="{B87728C4-1EF2-0F45-B6DC-3DB12BC87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363">
                <a:extLst>
                  <a:ext uri="{FF2B5EF4-FFF2-40B4-BE49-F238E27FC236}">
                    <a16:creationId xmlns:a16="http://schemas.microsoft.com/office/drawing/2014/main" id="{29A84DDF-B1B1-B44D-BA28-91F351CE0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364">
                <a:extLst>
                  <a:ext uri="{FF2B5EF4-FFF2-40B4-BE49-F238E27FC236}">
                    <a16:creationId xmlns:a16="http://schemas.microsoft.com/office/drawing/2014/main" id="{6B7222E1-0C9D-D144-AD21-72630E745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365">
                <a:extLst>
                  <a:ext uri="{FF2B5EF4-FFF2-40B4-BE49-F238E27FC236}">
                    <a16:creationId xmlns:a16="http://schemas.microsoft.com/office/drawing/2014/main" id="{23F6067B-0F57-3A4B-93BD-71743BEC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366">
                <a:extLst>
                  <a:ext uri="{FF2B5EF4-FFF2-40B4-BE49-F238E27FC236}">
                    <a16:creationId xmlns:a16="http://schemas.microsoft.com/office/drawing/2014/main" id="{4397F31B-3348-6F4D-AD57-7D1227BFA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367">
                <a:extLst>
                  <a:ext uri="{FF2B5EF4-FFF2-40B4-BE49-F238E27FC236}">
                    <a16:creationId xmlns:a16="http://schemas.microsoft.com/office/drawing/2014/main" id="{2629103E-8945-0241-9EF6-CA45759C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368">
                <a:extLst>
                  <a:ext uri="{FF2B5EF4-FFF2-40B4-BE49-F238E27FC236}">
                    <a16:creationId xmlns:a16="http://schemas.microsoft.com/office/drawing/2014/main" id="{131AF1F2-7360-7846-8E65-DC62183A1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369">
                <a:extLst>
                  <a:ext uri="{FF2B5EF4-FFF2-40B4-BE49-F238E27FC236}">
                    <a16:creationId xmlns:a16="http://schemas.microsoft.com/office/drawing/2014/main" id="{1FAEBB42-7BC5-8447-96D1-C4F8BFD1D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370">
                <a:extLst>
                  <a:ext uri="{FF2B5EF4-FFF2-40B4-BE49-F238E27FC236}">
                    <a16:creationId xmlns:a16="http://schemas.microsoft.com/office/drawing/2014/main" id="{DE2C8042-5635-C24D-AFE7-AC7FD2970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371">
                <a:extLst>
                  <a:ext uri="{FF2B5EF4-FFF2-40B4-BE49-F238E27FC236}">
                    <a16:creationId xmlns:a16="http://schemas.microsoft.com/office/drawing/2014/main" id="{1B8A1CF9-C54B-8342-94E2-1090598BE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372">
                <a:extLst>
                  <a:ext uri="{FF2B5EF4-FFF2-40B4-BE49-F238E27FC236}">
                    <a16:creationId xmlns:a16="http://schemas.microsoft.com/office/drawing/2014/main" id="{E8BF70D3-A990-614B-A819-A1786FB11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373">
                <a:extLst>
                  <a:ext uri="{FF2B5EF4-FFF2-40B4-BE49-F238E27FC236}">
                    <a16:creationId xmlns:a16="http://schemas.microsoft.com/office/drawing/2014/main" id="{DBC15A51-0DD5-D443-B383-9CF518C4C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374">
                <a:extLst>
                  <a:ext uri="{FF2B5EF4-FFF2-40B4-BE49-F238E27FC236}">
                    <a16:creationId xmlns:a16="http://schemas.microsoft.com/office/drawing/2014/main" id="{19C1B058-80C5-DD4C-BBF6-1D72F26E4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375">
                <a:extLst>
                  <a:ext uri="{FF2B5EF4-FFF2-40B4-BE49-F238E27FC236}">
                    <a16:creationId xmlns:a16="http://schemas.microsoft.com/office/drawing/2014/main" id="{309B0D44-1DB0-7A4A-9A2B-FA894F323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376">
                <a:extLst>
                  <a:ext uri="{FF2B5EF4-FFF2-40B4-BE49-F238E27FC236}">
                    <a16:creationId xmlns:a16="http://schemas.microsoft.com/office/drawing/2014/main" id="{7619E6DB-A6A1-1141-9F6A-AEA9DC7C9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377">
                <a:extLst>
                  <a:ext uri="{FF2B5EF4-FFF2-40B4-BE49-F238E27FC236}">
                    <a16:creationId xmlns:a16="http://schemas.microsoft.com/office/drawing/2014/main" id="{B610DC67-6F76-D54E-AB72-D5C13E54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378">
                <a:extLst>
                  <a:ext uri="{FF2B5EF4-FFF2-40B4-BE49-F238E27FC236}">
                    <a16:creationId xmlns:a16="http://schemas.microsoft.com/office/drawing/2014/main" id="{E833D13F-6B3B-2D44-89B6-1B6BEF850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379">
                <a:extLst>
                  <a:ext uri="{FF2B5EF4-FFF2-40B4-BE49-F238E27FC236}">
                    <a16:creationId xmlns:a16="http://schemas.microsoft.com/office/drawing/2014/main" id="{B4637CEC-BCC5-2F4C-B21E-25AD89FD8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380">
                <a:extLst>
                  <a:ext uri="{FF2B5EF4-FFF2-40B4-BE49-F238E27FC236}">
                    <a16:creationId xmlns:a16="http://schemas.microsoft.com/office/drawing/2014/main" id="{F3E4271E-1FDF-374E-9BE5-574D2C1E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381">
                <a:extLst>
                  <a:ext uri="{FF2B5EF4-FFF2-40B4-BE49-F238E27FC236}">
                    <a16:creationId xmlns:a16="http://schemas.microsoft.com/office/drawing/2014/main" id="{1D44F989-DD82-AF44-B7C7-64339FBC3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1382">
                <a:extLst>
                  <a:ext uri="{FF2B5EF4-FFF2-40B4-BE49-F238E27FC236}">
                    <a16:creationId xmlns:a16="http://schemas.microsoft.com/office/drawing/2014/main" id="{119DD67B-C173-E940-974C-A5AB73757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Line 1383">
                <a:extLst>
                  <a:ext uri="{FF2B5EF4-FFF2-40B4-BE49-F238E27FC236}">
                    <a16:creationId xmlns:a16="http://schemas.microsoft.com/office/drawing/2014/main" id="{0C2B2D10-E6C4-B34C-A4B7-A6020E812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Line 1384">
                <a:extLst>
                  <a:ext uri="{FF2B5EF4-FFF2-40B4-BE49-F238E27FC236}">
                    <a16:creationId xmlns:a16="http://schemas.microsoft.com/office/drawing/2014/main" id="{50B1E200-941E-8542-87D7-7F1761CE4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385">
                <a:extLst>
                  <a:ext uri="{FF2B5EF4-FFF2-40B4-BE49-F238E27FC236}">
                    <a16:creationId xmlns:a16="http://schemas.microsoft.com/office/drawing/2014/main" id="{284CE6C8-0AA9-6243-A3CD-EF16A8590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386">
                <a:extLst>
                  <a:ext uri="{FF2B5EF4-FFF2-40B4-BE49-F238E27FC236}">
                    <a16:creationId xmlns:a16="http://schemas.microsoft.com/office/drawing/2014/main" id="{932E15C0-1D49-204A-BAE8-FE3DDF01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387">
                <a:extLst>
                  <a:ext uri="{FF2B5EF4-FFF2-40B4-BE49-F238E27FC236}">
                    <a16:creationId xmlns:a16="http://schemas.microsoft.com/office/drawing/2014/main" id="{31B95854-C424-3748-AD25-87DFCDF43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388">
                <a:extLst>
                  <a:ext uri="{FF2B5EF4-FFF2-40B4-BE49-F238E27FC236}">
                    <a16:creationId xmlns:a16="http://schemas.microsoft.com/office/drawing/2014/main" id="{7913D3A7-ED81-EB45-980C-56748D3D1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389">
                <a:extLst>
                  <a:ext uri="{FF2B5EF4-FFF2-40B4-BE49-F238E27FC236}">
                    <a16:creationId xmlns:a16="http://schemas.microsoft.com/office/drawing/2014/main" id="{09F7B6ED-91A8-FD4F-8491-86363E990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401" name="Text Placeholder 6">
            <a:extLst>
              <a:ext uri="{FF2B5EF4-FFF2-40B4-BE49-F238E27FC236}">
                <a16:creationId xmlns:a16="http://schemas.microsoft.com/office/drawing/2014/main" id="{1DD7CB70-45E5-F045-9CB2-B83B7921182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830705" y="1844823"/>
            <a:ext cx="1260764" cy="1255317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402" name="Text Placeholder 6">
            <a:extLst>
              <a:ext uri="{FF2B5EF4-FFF2-40B4-BE49-F238E27FC236}">
                <a16:creationId xmlns:a16="http://schemas.microsoft.com/office/drawing/2014/main" id="{1BFE67AB-82F8-5F42-9604-5FACCD1C165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107996" y="2154942"/>
            <a:ext cx="1260764" cy="1255317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67%</a:t>
            </a:r>
            <a:endParaRPr lang="en-US" dirty="0"/>
          </a:p>
        </p:txBody>
      </p:sp>
      <p:sp>
        <p:nvSpPr>
          <p:cNvPr id="1403" name="Text Placeholder 6">
            <a:extLst>
              <a:ext uri="{FF2B5EF4-FFF2-40B4-BE49-F238E27FC236}">
                <a16:creationId xmlns:a16="http://schemas.microsoft.com/office/drawing/2014/main" id="{1C1E3DB5-EB79-C048-A69F-F36BD8FF02F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124523" y="3136674"/>
            <a:ext cx="1260764" cy="1255317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41%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72EEF14-F87F-3D44-9FF4-0BB494C35FF2}"/>
              </a:ext>
            </a:extLst>
          </p:cNvPr>
          <p:cNvSpPr>
            <a:spLocks noGrp="1"/>
          </p:cNvSpPr>
          <p:nvPr>
            <p:ph sz="quarter" idx="35" hasCustomPrompt="1"/>
          </p:nvPr>
        </p:nvSpPr>
        <p:spPr>
          <a:xfrm>
            <a:off x="509588" y="3941763"/>
            <a:ext cx="2428875" cy="100012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5500" b="1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55%</a:t>
            </a:r>
          </a:p>
        </p:txBody>
      </p:sp>
      <p:sp>
        <p:nvSpPr>
          <p:cNvPr id="1404" name="Text Placeholder 2">
            <a:extLst>
              <a:ext uri="{FF2B5EF4-FFF2-40B4-BE49-F238E27FC236}">
                <a16:creationId xmlns:a16="http://schemas.microsoft.com/office/drawing/2014/main" id="{F56328C5-9949-4343-B67B-B2BDE09C65B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0378983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block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6;p3"/>
          <p:cNvSpPr txBox="1">
            <a:spLocks noGrp="1"/>
          </p:cNvSpPr>
          <p:nvPr>
            <p:ph type="body" idx="1"/>
          </p:nvPr>
        </p:nvSpPr>
        <p:spPr>
          <a:xfrm>
            <a:off x="513631" y="2132856"/>
            <a:ext cx="3206105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5"/>
          </p:nvPr>
        </p:nvSpPr>
        <p:spPr>
          <a:xfrm>
            <a:off x="513631" y="1772817"/>
            <a:ext cx="3206105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16"/>
          </p:nvPr>
        </p:nvSpPr>
        <p:spPr>
          <a:xfrm>
            <a:off x="4223792" y="2134238"/>
            <a:ext cx="3206106" cy="879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0" name="Google Shape;26;p3"/>
          <p:cNvSpPr txBox="1">
            <a:spLocks noGrp="1"/>
          </p:cNvSpPr>
          <p:nvPr>
            <p:ph type="body" idx="17"/>
          </p:nvPr>
        </p:nvSpPr>
        <p:spPr>
          <a:xfrm>
            <a:off x="4223792" y="1774198"/>
            <a:ext cx="3206106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19"/>
          </p:nvPr>
        </p:nvSpPr>
        <p:spPr>
          <a:xfrm>
            <a:off x="513631" y="3746346"/>
            <a:ext cx="3206105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2" name="Google Shape;26;p3"/>
          <p:cNvSpPr txBox="1">
            <a:spLocks noGrp="1"/>
          </p:cNvSpPr>
          <p:nvPr>
            <p:ph type="body" idx="21"/>
          </p:nvPr>
        </p:nvSpPr>
        <p:spPr>
          <a:xfrm>
            <a:off x="4223792" y="3746346"/>
            <a:ext cx="3206106" cy="317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4" name="Google Shape;26;p3"/>
          <p:cNvSpPr txBox="1">
            <a:spLocks noGrp="1"/>
          </p:cNvSpPr>
          <p:nvPr>
            <p:ph type="body" idx="22"/>
          </p:nvPr>
        </p:nvSpPr>
        <p:spPr>
          <a:xfrm>
            <a:off x="513631" y="4106386"/>
            <a:ext cx="3206105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37" name="Google Shape;26;p3"/>
          <p:cNvSpPr txBox="1">
            <a:spLocks noGrp="1"/>
          </p:cNvSpPr>
          <p:nvPr>
            <p:ph type="body" idx="23"/>
          </p:nvPr>
        </p:nvSpPr>
        <p:spPr>
          <a:xfrm>
            <a:off x="4223792" y="4104395"/>
            <a:ext cx="3179679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7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2" name="Google Shape;26;p3">
            <a:extLst>
              <a:ext uri="{FF2B5EF4-FFF2-40B4-BE49-F238E27FC236}">
                <a16:creationId xmlns:a16="http://schemas.microsoft.com/office/drawing/2014/main" id="{ACFF6322-11F1-244B-AF09-D702D822395E}"/>
              </a:ext>
            </a:extLst>
          </p:cNvPr>
          <p:cNvSpPr txBox="1">
            <a:spLocks noGrp="1"/>
          </p:cNvSpPr>
          <p:nvPr>
            <p:ph type="body" idx="24"/>
          </p:nvPr>
        </p:nvSpPr>
        <p:spPr>
          <a:xfrm>
            <a:off x="7907527" y="2132856"/>
            <a:ext cx="3206106" cy="879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3" name="Google Shape;26;p3">
            <a:extLst>
              <a:ext uri="{FF2B5EF4-FFF2-40B4-BE49-F238E27FC236}">
                <a16:creationId xmlns:a16="http://schemas.microsoft.com/office/drawing/2014/main" id="{8BEB781C-7489-4647-9216-35B3E3F5A02D}"/>
              </a:ext>
            </a:extLst>
          </p:cNvPr>
          <p:cNvSpPr txBox="1">
            <a:spLocks noGrp="1"/>
          </p:cNvSpPr>
          <p:nvPr>
            <p:ph type="body" idx="25"/>
          </p:nvPr>
        </p:nvSpPr>
        <p:spPr>
          <a:xfrm>
            <a:off x="7907527" y="1772817"/>
            <a:ext cx="3206106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4" name="Google Shape;26;p3">
            <a:extLst>
              <a:ext uri="{FF2B5EF4-FFF2-40B4-BE49-F238E27FC236}">
                <a16:creationId xmlns:a16="http://schemas.microsoft.com/office/drawing/2014/main" id="{60C0333A-F317-5C4F-941C-71D86260EAAE}"/>
              </a:ext>
            </a:extLst>
          </p:cNvPr>
          <p:cNvSpPr txBox="1">
            <a:spLocks noGrp="1"/>
          </p:cNvSpPr>
          <p:nvPr>
            <p:ph type="body" idx="26"/>
          </p:nvPr>
        </p:nvSpPr>
        <p:spPr>
          <a:xfrm>
            <a:off x="7907527" y="3744964"/>
            <a:ext cx="3206106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5" name="Google Shape;26;p3">
            <a:extLst>
              <a:ext uri="{FF2B5EF4-FFF2-40B4-BE49-F238E27FC236}">
                <a16:creationId xmlns:a16="http://schemas.microsoft.com/office/drawing/2014/main" id="{D709C63D-372F-344F-9E92-E3F171D9164F}"/>
              </a:ext>
            </a:extLst>
          </p:cNvPr>
          <p:cNvSpPr txBox="1">
            <a:spLocks noGrp="1"/>
          </p:cNvSpPr>
          <p:nvPr>
            <p:ph type="body" idx="27"/>
          </p:nvPr>
        </p:nvSpPr>
        <p:spPr>
          <a:xfrm>
            <a:off x="7907527" y="4103013"/>
            <a:ext cx="3179679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59764F7B-9671-461A-BBF6-619FF8D941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96897079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10342" y="2225977"/>
            <a:ext cx="2427857" cy="1715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510342" y="1774111"/>
            <a:ext cx="2427857" cy="355251"/>
          </a:xfrm>
          <a:prstGeom prst="rect">
            <a:avLst/>
          </a:prstGeom>
          <a:noFill/>
          <a:ln>
            <a:noFill/>
          </a:ln>
        </p:spPr>
        <p:txBody>
          <a:bodyPr spcFirstLastPara="1" wrap="non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</a:t>
            </a:r>
          </a:p>
        </p:txBody>
      </p:sp>
      <p:sp>
        <p:nvSpPr>
          <p:cNvPr id="6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51" name="Google Shape;26;p3">
            <a:extLst>
              <a:ext uri="{FF2B5EF4-FFF2-40B4-BE49-F238E27FC236}">
                <a16:creationId xmlns:a16="http://schemas.microsoft.com/office/drawing/2014/main" id="{731BD740-4533-314A-9FBE-8DF2019BB2B7}"/>
              </a:ext>
            </a:extLst>
          </p:cNvPr>
          <p:cNvSpPr txBox="1">
            <a:spLocks noGrp="1"/>
          </p:cNvSpPr>
          <p:nvPr>
            <p:ph type="body" idx="34" hasCustomPrompt="1"/>
          </p:nvPr>
        </p:nvSpPr>
        <p:spPr>
          <a:xfrm>
            <a:off x="510342" y="5095051"/>
            <a:ext cx="2323539" cy="532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None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</a:t>
            </a:r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B5759F3-B387-DD48-ABEC-4E23024E4197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2" name="Group 1210">
              <a:extLst>
                <a:ext uri="{FF2B5EF4-FFF2-40B4-BE49-F238E27FC236}">
                  <a16:creationId xmlns:a16="http://schemas.microsoft.com/office/drawing/2014/main" id="{CECA4910-2FB7-144A-A355-1B2296F4E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1201" name="Freeform 1081">
                <a:extLst>
                  <a:ext uri="{FF2B5EF4-FFF2-40B4-BE49-F238E27FC236}">
                    <a16:creationId xmlns:a16="http://schemas.microsoft.com/office/drawing/2014/main" id="{D1367AA9-0FB4-B149-93A0-F2F7DD0B2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1010">
                <a:extLst>
                  <a:ext uri="{FF2B5EF4-FFF2-40B4-BE49-F238E27FC236}">
                    <a16:creationId xmlns:a16="http://schemas.microsoft.com/office/drawing/2014/main" id="{A5825F48-9000-9C43-B1DA-84B95A96D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1011">
                <a:extLst>
                  <a:ext uri="{FF2B5EF4-FFF2-40B4-BE49-F238E27FC236}">
                    <a16:creationId xmlns:a16="http://schemas.microsoft.com/office/drawing/2014/main" id="{A7421232-0C9B-B14F-A9A5-41D496842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1012">
                <a:extLst>
                  <a:ext uri="{FF2B5EF4-FFF2-40B4-BE49-F238E27FC236}">
                    <a16:creationId xmlns:a16="http://schemas.microsoft.com/office/drawing/2014/main" id="{E4542096-D9C0-114D-AE2E-9CEAC2E82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1013">
                <a:extLst>
                  <a:ext uri="{FF2B5EF4-FFF2-40B4-BE49-F238E27FC236}">
                    <a16:creationId xmlns:a16="http://schemas.microsoft.com/office/drawing/2014/main" id="{BEEAA718-588A-A844-86CD-F67FF1643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1014">
                <a:extLst>
                  <a:ext uri="{FF2B5EF4-FFF2-40B4-BE49-F238E27FC236}">
                    <a16:creationId xmlns:a16="http://schemas.microsoft.com/office/drawing/2014/main" id="{34F59216-472A-924E-A0A0-33F7DBF7C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1015">
                <a:extLst>
                  <a:ext uri="{FF2B5EF4-FFF2-40B4-BE49-F238E27FC236}">
                    <a16:creationId xmlns:a16="http://schemas.microsoft.com/office/drawing/2014/main" id="{3E46D717-A53C-FF4B-9333-4F5D4DD6B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1016">
                <a:extLst>
                  <a:ext uri="{FF2B5EF4-FFF2-40B4-BE49-F238E27FC236}">
                    <a16:creationId xmlns:a16="http://schemas.microsoft.com/office/drawing/2014/main" id="{9CA88698-9BF9-424F-B997-20BE226A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1017">
                <a:extLst>
                  <a:ext uri="{FF2B5EF4-FFF2-40B4-BE49-F238E27FC236}">
                    <a16:creationId xmlns:a16="http://schemas.microsoft.com/office/drawing/2014/main" id="{028540E5-6273-194F-A326-15A6509F9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1018">
                <a:extLst>
                  <a:ext uri="{FF2B5EF4-FFF2-40B4-BE49-F238E27FC236}">
                    <a16:creationId xmlns:a16="http://schemas.microsoft.com/office/drawing/2014/main" id="{9A0A8DD1-7870-364D-9A05-DAB3F055B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1019">
                <a:extLst>
                  <a:ext uri="{FF2B5EF4-FFF2-40B4-BE49-F238E27FC236}">
                    <a16:creationId xmlns:a16="http://schemas.microsoft.com/office/drawing/2014/main" id="{D226A255-9F37-424C-9249-C5F23F49F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1020">
                <a:extLst>
                  <a:ext uri="{FF2B5EF4-FFF2-40B4-BE49-F238E27FC236}">
                    <a16:creationId xmlns:a16="http://schemas.microsoft.com/office/drawing/2014/main" id="{3D858F36-4B92-204B-B438-A5CDDB18B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1021">
                <a:extLst>
                  <a:ext uri="{FF2B5EF4-FFF2-40B4-BE49-F238E27FC236}">
                    <a16:creationId xmlns:a16="http://schemas.microsoft.com/office/drawing/2014/main" id="{2E4E4525-2C44-4F43-ABF9-DEB96A518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1022">
                <a:extLst>
                  <a:ext uri="{FF2B5EF4-FFF2-40B4-BE49-F238E27FC236}">
                    <a16:creationId xmlns:a16="http://schemas.microsoft.com/office/drawing/2014/main" id="{CEB735E6-9C53-BC42-903E-04E04BD39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1023">
                <a:extLst>
                  <a:ext uri="{FF2B5EF4-FFF2-40B4-BE49-F238E27FC236}">
                    <a16:creationId xmlns:a16="http://schemas.microsoft.com/office/drawing/2014/main" id="{D1BC60A3-C9C8-8B4E-B587-1D98E8DA4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1024">
                <a:extLst>
                  <a:ext uri="{FF2B5EF4-FFF2-40B4-BE49-F238E27FC236}">
                    <a16:creationId xmlns:a16="http://schemas.microsoft.com/office/drawing/2014/main" id="{AE5E27CC-0429-4545-B828-2167D5E9F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1025">
                <a:extLst>
                  <a:ext uri="{FF2B5EF4-FFF2-40B4-BE49-F238E27FC236}">
                    <a16:creationId xmlns:a16="http://schemas.microsoft.com/office/drawing/2014/main" id="{0D6EE941-A6C4-C644-B25D-4C732FED6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1026">
                <a:extLst>
                  <a:ext uri="{FF2B5EF4-FFF2-40B4-BE49-F238E27FC236}">
                    <a16:creationId xmlns:a16="http://schemas.microsoft.com/office/drawing/2014/main" id="{A5029BE3-2285-644F-9EC6-0AC1F2C32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1027">
                <a:extLst>
                  <a:ext uri="{FF2B5EF4-FFF2-40B4-BE49-F238E27FC236}">
                    <a16:creationId xmlns:a16="http://schemas.microsoft.com/office/drawing/2014/main" id="{610153E1-7A9A-324A-B5BF-EF63B06AC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1028">
                <a:extLst>
                  <a:ext uri="{FF2B5EF4-FFF2-40B4-BE49-F238E27FC236}">
                    <a16:creationId xmlns:a16="http://schemas.microsoft.com/office/drawing/2014/main" id="{D17BBECF-9EDA-2944-9445-321B13CA6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1029">
                <a:extLst>
                  <a:ext uri="{FF2B5EF4-FFF2-40B4-BE49-F238E27FC236}">
                    <a16:creationId xmlns:a16="http://schemas.microsoft.com/office/drawing/2014/main" id="{0D3EAAE5-D9F4-6F4D-8D81-F523611F5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1030">
                <a:extLst>
                  <a:ext uri="{FF2B5EF4-FFF2-40B4-BE49-F238E27FC236}">
                    <a16:creationId xmlns:a16="http://schemas.microsoft.com/office/drawing/2014/main" id="{37C24359-697B-E648-A678-05722E7CF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1031">
                <a:extLst>
                  <a:ext uri="{FF2B5EF4-FFF2-40B4-BE49-F238E27FC236}">
                    <a16:creationId xmlns:a16="http://schemas.microsoft.com/office/drawing/2014/main" id="{3BFCA5A6-6633-8049-8643-6C713C347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1032">
                <a:extLst>
                  <a:ext uri="{FF2B5EF4-FFF2-40B4-BE49-F238E27FC236}">
                    <a16:creationId xmlns:a16="http://schemas.microsoft.com/office/drawing/2014/main" id="{D55A74D9-FE7B-8346-B458-F4611D231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1033">
                <a:extLst>
                  <a:ext uri="{FF2B5EF4-FFF2-40B4-BE49-F238E27FC236}">
                    <a16:creationId xmlns:a16="http://schemas.microsoft.com/office/drawing/2014/main" id="{4FFF04E5-65AD-D64F-8A1F-90EF53791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1034">
                <a:extLst>
                  <a:ext uri="{FF2B5EF4-FFF2-40B4-BE49-F238E27FC236}">
                    <a16:creationId xmlns:a16="http://schemas.microsoft.com/office/drawing/2014/main" id="{ED6DF921-72EA-7E47-A1E8-31E6FBE10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1035">
                <a:extLst>
                  <a:ext uri="{FF2B5EF4-FFF2-40B4-BE49-F238E27FC236}">
                    <a16:creationId xmlns:a16="http://schemas.microsoft.com/office/drawing/2014/main" id="{EAF5102B-3D37-1C40-9EB7-FE42839D9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1036">
                <a:extLst>
                  <a:ext uri="{FF2B5EF4-FFF2-40B4-BE49-F238E27FC236}">
                    <a16:creationId xmlns:a16="http://schemas.microsoft.com/office/drawing/2014/main" id="{133F4B43-8203-5843-9803-40787FB66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1037">
                <a:extLst>
                  <a:ext uri="{FF2B5EF4-FFF2-40B4-BE49-F238E27FC236}">
                    <a16:creationId xmlns:a16="http://schemas.microsoft.com/office/drawing/2014/main" id="{CD7E5E7E-DC9A-EE46-86CF-B2AAD7966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1038">
                <a:extLst>
                  <a:ext uri="{FF2B5EF4-FFF2-40B4-BE49-F238E27FC236}">
                    <a16:creationId xmlns:a16="http://schemas.microsoft.com/office/drawing/2014/main" id="{A6BA2D08-0DE5-1340-9AAE-5D2527871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Line 1039">
                <a:extLst>
                  <a:ext uri="{FF2B5EF4-FFF2-40B4-BE49-F238E27FC236}">
                    <a16:creationId xmlns:a16="http://schemas.microsoft.com/office/drawing/2014/main" id="{DF8E9FC4-473F-2B41-9EFE-C979280685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Line 1040">
                <a:extLst>
                  <a:ext uri="{FF2B5EF4-FFF2-40B4-BE49-F238E27FC236}">
                    <a16:creationId xmlns:a16="http://schemas.microsoft.com/office/drawing/2014/main" id="{903A3195-BB25-D04B-AEA8-5BE07E2B3E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1041">
                <a:extLst>
                  <a:ext uri="{FF2B5EF4-FFF2-40B4-BE49-F238E27FC236}">
                    <a16:creationId xmlns:a16="http://schemas.microsoft.com/office/drawing/2014/main" id="{96727874-237C-2D47-B3E1-8C84229A7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1042">
                <a:extLst>
                  <a:ext uri="{FF2B5EF4-FFF2-40B4-BE49-F238E27FC236}">
                    <a16:creationId xmlns:a16="http://schemas.microsoft.com/office/drawing/2014/main" id="{15F9B405-1982-D848-9804-396B2751B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1043">
                <a:extLst>
                  <a:ext uri="{FF2B5EF4-FFF2-40B4-BE49-F238E27FC236}">
                    <a16:creationId xmlns:a16="http://schemas.microsoft.com/office/drawing/2014/main" id="{A6F094E2-2249-1146-B38C-A7DDD03BD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1044">
                <a:extLst>
                  <a:ext uri="{FF2B5EF4-FFF2-40B4-BE49-F238E27FC236}">
                    <a16:creationId xmlns:a16="http://schemas.microsoft.com/office/drawing/2014/main" id="{CDED75D4-1DC4-AD43-BF8F-493FF75B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1045">
                <a:extLst>
                  <a:ext uri="{FF2B5EF4-FFF2-40B4-BE49-F238E27FC236}">
                    <a16:creationId xmlns:a16="http://schemas.microsoft.com/office/drawing/2014/main" id="{EBF841D8-F076-FB43-8B4B-EB7AE53A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1046">
                <a:extLst>
                  <a:ext uri="{FF2B5EF4-FFF2-40B4-BE49-F238E27FC236}">
                    <a16:creationId xmlns:a16="http://schemas.microsoft.com/office/drawing/2014/main" id="{27F18EA4-947C-D04C-BC35-40434DBF0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1047">
                <a:extLst>
                  <a:ext uri="{FF2B5EF4-FFF2-40B4-BE49-F238E27FC236}">
                    <a16:creationId xmlns:a16="http://schemas.microsoft.com/office/drawing/2014/main" id="{199CA89F-C289-F046-A59F-7803DAE7F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1048">
                <a:extLst>
                  <a:ext uri="{FF2B5EF4-FFF2-40B4-BE49-F238E27FC236}">
                    <a16:creationId xmlns:a16="http://schemas.microsoft.com/office/drawing/2014/main" id="{AABC7E52-C0DA-9E40-A40D-962A206D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1049">
                <a:extLst>
                  <a:ext uri="{FF2B5EF4-FFF2-40B4-BE49-F238E27FC236}">
                    <a16:creationId xmlns:a16="http://schemas.microsoft.com/office/drawing/2014/main" id="{DB8E8153-14BB-7349-B684-3DD63D446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1050">
                <a:extLst>
                  <a:ext uri="{FF2B5EF4-FFF2-40B4-BE49-F238E27FC236}">
                    <a16:creationId xmlns:a16="http://schemas.microsoft.com/office/drawing/2014/main" id="{81A96F25-B173-D343-BA86-C98ED9EB9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1051">
                <a:extLst>
                  <a:ext uri="{FF2B5EF4-FFF2-40B4-BE49-F238E27FC236}">
                    <a16:creationId xmlns:a16="http://schemas.microsoft.com/office/drawing/2014/main" id="{D735554E-7DBF-5F47-AC9A-3C76512C4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1052">
                <a:extLst>
                  <a:ext uri="{FF2B5EF4-FFF2-40B4-BE49-F238E27FC236}">
                    <a16:creationId xmlns:a16="http://schemas.microsoft.com/office/drawing/2014/main" id="{50D4804E-3EF5-2540-A789-429C5DAE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1053">
                <a:extLst>
                  <a:ext uri="{FF2B5EF4-FFF2-40B4-BE49-F238E27FC236}">
                    <a16:creationId xmlns:a16="http://schemas.microsoft.com/office/drawing/2014/main" id="{E0AC2CD4-1A4C-8E4C-84A1-CA75A4624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1054">
                <a:extLst>
                  <a:ext uri="{FF2B5EF4-FFF2-40B4-BE49-F238E27FC236}">
                    <a16:creationId xmlns:a16="http://schemas.microsoft.com/office/drawing/2014/main" id="{1090BE1E-B0F2-D046-BB3D-4002F2F96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1055">
                <a:extLst>
                  <a:ext uri="{FF2B5EF4-FFF2-40B4-BE49-F238E27FC236}">
                    <a16:creationId xmlns:a16="http://schemas.microsoft.com/office/drawing/2014/main" id="{F2305B62-128E-BC4D-8CDD-0F180008A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1056">
                <a:extLst>
                  <a:ext uri="{FF2B5EF4-FFF2-40B4-BE49-F238E27FC236}">
                    <a16:creationId xmlns:a16="http://schemas.microsoft.com/office/drawing/2014/main" id="{66E4627F-1B66-8A4B-8FA9-01BC4B19B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1057">
                <a:extLst>
                  <a:ext uri="{FF2B5EF4-FFF2-40B4-BE49-F238E27FC236}">
                    <a16:creationId xmlns:a16="http://schemas.microsoft.com/office/drawing/2014/main" id="{BE490E78-01C2-C042-938B-297B950EB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1058">
                <a:extLst>
                  <a:ext uri="{FF2B5EF4-FFF2-40B4-BE49-F238E27FC236}">
                    <a16:creationId xmlns:a16="http://schemas.microsoft.com/office/drawing/2014/main" id="{B26C8FFA-9A58-C249-AE83-BEB67F4F5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1059">
                <a:extLst>
                  <a:ext uri="{FF2B5EF4-FFF2-40B4-BE49-F238E27FC236}">
                    <a16:creationId xmlns:a16="http://schemas.microsoft.com/office/drawing/2014/main" id="{B62BD2DE-9A0C-1149-AF97-A0C19060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1060">
                <a:extLst>
                  <a:ext uri="{FF2B5EF4-FFF2-40B4-BE49-F238E27FC236}">
                    <a16:creationId xmlns:a16="http://schemas.microsoft.com/office/drawing/2014/main" id="{33894150-0D30-B04C-A232-3DDDD040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1061">
                <a:extLst>
                  <a:ext uri="{FF2B5EF4-FFF2-40B4-BE49-F238E27FC236}">
                    <a16:creationId xmlns:a16="http://schemas.microsoft.com/office/drawing/2014/main" id="{A66FB738-B41E-3F48-9F38-02C7FC1F7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1062">
                <a:extLst>
                  <a:ext uri="{FF2B5EF4-FFF2-40B4-BE49-F238E27FC236}">
                    <a16:creationId xmlns:a16="http://schemas.microsoft.com/office/drawing/2014/main" id="{3A209C72-1E1B-E14C-BE0D-667C133E0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1063">
                <a:extLst>
                  <a:ext uri="{FF2B5EF4-FFF2-40B4-BE49-F238E27FC236}">
                    <a16:creationId xmlns:a16="http://schemas.microsoft.com/office/drawing/2014/main" id="{E4E539B3-F8CA-1748-B9DA-B0544F1DE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1064">
                <a:extLst>
                  <a:ext uri="{FF2B5EF4-FFF2-40B4-BE49-F238E27FC236}">
                    <a16:creationId xmlns:a16="http://schemas.microsoft.com/office/drawing/2014/main" id="{08B1294F-D8E2-254A-871F-CACF0E48F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1065">
                <a:extLst>
                  <a:ext uri="{FF2B5EF4-FFF2-40B4-BE49-F238E27FC236}">
                    <a16:creationId xmlns:a16="http://schemas.microsoft.com/office/drawing/2014/main" id="{C4994FF5-979F-1D4A-A809-B67EB6F5F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1066">
                <a:extLst>
                  <a:ext uri="{FF2B5EF4-FFF2-40B4-BE49-F238E27FC236}">
                    <a16:creationId xmlns:a16="http://schemas.microsoft.com/office/drawing/2014/main" id="{A22EC332-1664-E04D-A558-961A88623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1067">
                <a:extLst>
                  <a:ext uri="{FF2B5EF4-FFF2-40B4-BE49-F238E27FC236}">
                    <a16:creationId xmlns:a16="http://schemas.microsoft.com/office/drawing/2014/main" id="{8EB0E2CA-C77D-5D4F-8FCB-9ED6C9BD6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1068">
                <a:extLst>
                  <a:ext uri="{FF2B5EF4-FFF2-40B4-BE49-F238E27FC236}">
                    <a16:creationId xmlns:a16="http://schemas.microsoft.com/office/drawing/2014/main" id="{1F9CD8C4-E096-2849-B474-4FDEDBF8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1069">
                <a:extLst>
                  <a:ext uri="{FF2B5EF4-FFF2-40B4-BE49-F238E27FC236}">
                    <a16:creationId xmlns:a16="http://schemas.microsoft.com/office/drawing/2014/main" id="{360F91C0-31E2-8B48-AFF7-DF575B6C2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1070">
                <a:extLst>
                  <a:ext uri="{FF2B5EF4-FFF2-40B4-BE49-F238E27FC236}">
                    <a16:creationId xmlns:a16="http://schemas.microsoft.com/office/drawing/2014/main" id="{5901F792-8C97-6448-BAA9-72A100F0B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1071">
                <a:extLst>
                  <a:ext uri="{FF2B5EF4-FFF2-40B4-BE49-F238E27FC236}">
                    <a16:creationId xmlns:a16="http://schemas.microsoft.com/office/drawing/2014/main" id="{A87B44ED-695F-9A40-B8D6-439F4213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1072">
                <a:extLst>
                  <a:ext uri="{FF2B5EF4-FFF2-40B4-BE49-F238E27FC236}">
                    <a16:creationId xmlns:a16="http://schemas.microsoft.com/office/drawing/2014/main" id="{49A2D053-A6AD-F645-8FEE-09AC6C193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1073">
                <a:extLst>
                  <a:ext uri="{FF2B5EF4-FFF2-40B4-BE49-F238E27FC236}">
                    <a16:creationId xmlns:a16="http://schemas.microsoft.com/office/drawing/2014/main" id="{F83F96DC-791F-524E-B08C-883AA72B2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1074">
                <a:extLst>
                  <a:ext uri="{FF2B5EF4-FFF2-40B4-BE49-F238E27FC236}">
                    <a16:creationId xmlns:a16="http://schemas.microsoft.com/office/drawing/2014/main" id="{7D275D91-EBFA-7C4B-9502-47B61BFE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1075">
                <a:extLst>
                  <a:ext uri="{FF2B5EF4-FFF2-40B4-BE49-F238E27FC236}">
                    <a16:creationId xmlns:a16="http://schemas.microsoft.com/office/drawing/2014/main" id="{AC14269A-6C20-864D-AB8C-067DE4329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1076">
                <a:extLst>
                  <a:ext uri="{FF2B5EF4-FFF2-40B4-BE49-F238E27FC236}">
                    <a16:creationId xmlns:a16="http://schemas.microsoft.com/office/drawing/2014/main" id="{7100B2DE-C44E-724E-BBA2-73EE7738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1077">
                <a:extLst>
                  <a:ext uri="{FF2B5EF4-FFF2-40B4-BE49-F238E27FC236}">
                    <a16:creationId xmlns:a16="http://schemas.microsoft.com/office/drawing/2014/main" id="{B39E7673-146A-E447-B169-1A43570BF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1078">
                <a:extLst>
                  <a:ext uri="{FF2B5EF4-FFF2-40B4-BE49-F238E27FC236}">
                    <a16:creationId xmlns:a16="http://schemas.microsoft.com/office/drawing/2014/main" id="{34BA1164-BF96-574A-9C56-9FE5B5997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1079">
                <a:extLst>
                  <a:ext uri="{FF2B5EF4-FFF2-40B4-BE49-F238E27FC236}">
                    <a16:creationId xmlns:a16="http://schemas.microsoft.com/office/drawing/2014/main" id="{8B455DE4-B627-6D4C-8E98-683EF2234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1080">
                <a:extLst>
                  <a:ext uri="{FF2B5EF4-FFF2-40B4-BE49-F238E27FC236}">
                    <a16:creationId xmlns:a16="http://schemas.microsoft.com/office/drawing/2014/main" id="{AA2132D2-1C41-D74D-8E5F-8A4D56047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1082">
                <a:extLst>
                  <a:ext uri="{FF2B5EF4-FFF2-40B4-BE49-F238E27FC236}">
                    <a16:creationId xmlns:a16="http://schemas.microsoft.com/office/drawing/2014/main" id="{00D94E44-EB48-BF4F-804C-D4D7E9304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1083">
                <a:extLst>
                  <a:ext uri="{FF2B5EF4-FFF2-40B4-BE49-F238E27FC236}">
                    <a16:creationId xmlns:a16="http://schemas.microsoft.com/office/drawing/2014/main" id="{90C4E523-43B3-904D-BD64-CD5369F03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1084">
                <a:extLst>
                  <a:ext uri="{FF2B5EF4-FFF2-40B4-BE49-F238E27FC236}">
                    <a16:creationId xmlns:a16="http://schemas.microsoft.com/office/drawing/2014/main" id="{AE418E70-5A71-554B-9007-D1B98F095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1085">
                <a:extLst>
                  <a:ext uri="{FF2B5EF4-FFF2-40B4-BE49-F238E27FC236}">
                    <a16:creationId xmlns:a16="http://schemas.microsoft.com/office/drawing/2014/main" id="{B196B110-851A-F74E-AC47-58BEE1BF7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1086">
                <a:extLst>
                  <a:ext uri="{FF2B5EF4-FFF2-40B4-BE49-F238E27FC236}">
                    <a16:creationId xmlns:a16="http://schemas.microsoft.com/office/drawing/2014/main" id="{957C7C70-F751-6A4D-A185-5C2196139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1087">
                <a:extLst>
                  <a:ext uri="{FF2B5EF4-FFF2-40B4-BE49-F238E27FC236}">
                    <a16:creationId xmlns:a16="http://schemas.microsoft.com/office/drawing/2014/main" id="{B64EF59C-9F20-AA4C-918B-B266E14AD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1088">
                <a:extLst>
                  <a:ext uri="{FF2B5EF4-FFF2-40B4-BE49-F238E27FC236}">
                    <a16:creationId xmlns:a16="http://schemas.microsoft.com/office/drawing/2014/main" id="{3EE01520-A307-7B40-BE5E-5353554B6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1089">
                <a:extLst>
                  <a:ext uri="{FF2B5EF4-FFF2-40B4-BE49-F238E27FC236}">
                    <a16:creationId xmlns:a16="http://schemas.microsoft.com/office/drawing/2014/main" id="{778A1173-E2C6-A74F-9AFB-55ECB5E05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1090">
                <a:extLst>
                  <a:ext uri="{FF2B5EF4-FFF2-40B4-BE49-F238E27FC236}">
                    <a16:creationId xmlns:a16="http://schemas.microsoft.com/office/drawing/2014/main" id="{63F51EF0-6BC5-4149-AFC6-8F6CB721E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1091">
                <a:extLst>
                  <a:ext uri="{FF2B5EF4-FFF2-40B4-BE49-F238E27FC236}">
                    <a16:creationId xmlns:a16="http://schemas.microsoft.com/office/drawing/2014/main" id="{C344ADB1-7378-EF41-80CA-0795D11EA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1092">
                <a:extLst>
                  <a:ext uri="{FF2B5EF4-FFF2-40B4-BE49-F238E27FC236}">
                    <a16:creationId xmlns:a16="http://schemas.microsoft.com/office/drawing/2014/main" id="{77A0129D-597D-7642-ADE0-A8B5CC3B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1093">
                <a:extLst>
                  <a:ext uri="{FF2B5EF4-FFF2-40B4-BE49-F238E27FC236}">
                    <a16:creationId xmlns:a16="http://schemas.microsoft.com/office/drawing/2014/main" id="{A88496B8-87DE-1E45-92E6-75823C5E8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1094">
                <a:extLst>
                  <a:ext uri="{FF2B5EF4-FFF2-40B4-BE49-F238E27FC236}">
                    <a16:creationId xmlns:a16="http://schemas.microsoft.com/office/drawing/2014/main" id="{DAA994E6-4878-1B48-8E16-4927847B8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1095">
                <a:extLst>
                  <a:ext uri="{FF2B5EF4-FFF2-40B4-BE49-F238E27FC236}">
                    <a16:creationId xmlns:a16="http://schemas.microsoft.com/office/drawing/2014/main" id="{7BEB4DBD-57AA-8546-A218-9D079DD33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1096">
                <a:extLst>
                  <a:ext uri="{FF2B5EF4-FFF2-40B4-BE49-F238E27FC236}">
                    <a16:creationId xmlns:a16="http://schemas.microsoft.com/office/drawing/2014/main" id="{98AB6368-2B44-204B-9903-0E9B635AE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097">
                <a:extLst>
                  <a:ext uri="{FF2B5EF4-FFF2-40B4-BE49-F238E27FC236}">
                    <a16:creationId xmlns:a16="http://schemas.microsoft.com/office/drawing/2014/main" id="{9C8719E1-937D-034D-A433-C7679C64C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098">
                <a:extLst>
                  <a:ext uri="{FF2B5EF4-FFF2-40B4-BE49-F238E27FC236}">
                    <a16:creationId xmlns:a16="http://schemas.microsoft.com/office/drawing/2014/main" id="{DECFA800-3BAC-E54B-86B6-8E1ED08F8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099">
                <a:extLst>
                  <a:ext uri="{FF2B5EF4-FFF2-40B4-BE49-F238E27FC236}">
                    <a16:creationId xmlns:a16="http://schemas.microsoft.com/office/drawing/2014/main" id="{59139530-3550-F746-8ADF-019688182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100">
                <a:extLst>
                  <a:ext uri="{FF2B5EF4-FFF2-40B4-BE49-F238E27FC236}">
                    <a16:creationId xmlns:a16="http://schemas.microsoft.com/office/drawing/2014/main" id="{FF25027C-E841-954B-B82C-7F5DA61E0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101">
                <a:extLst>
                  <a:ext uri="{FF2B5EF4-FFF2-40B4-BE49-F238E27FC236}">
                    <a16:creationId xmlns:a16="http://schemas.microsoft.com/office/drawing/2014/main" id="{CABDA379-ADF0-8342-8E03-33BB9F567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102">
                <a:extLst>
                  <a:ext uri="{FF2B5EF4-FFF2-40B4-BE49-F238E27FC236}">
                    <a16:creationId xmlns:a16="http://schemas.microsoft.com/office/drawing/2014/main" id="{5B20A078-0888-F645-8020-9D8A2C1B9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103">
                <a:extLst>
                  <a:ext uri="{FF2B5EF4-FFF2-40B4-BE49-F238E27FC236}">
                    <a16:creationId xmlns:a16="http://schemas.microsoft.com/office/drawing/2014/main" id="{C2EC635D-1F41-4448-A025-70B1BA8B7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104">
                <a:extLst>
                  <a:ext uri="{FF2B5EF4-FFF2-40B4-BE49-F238E27FC236}">
                    <a16:creationId xmlns:a16="http://schemas.microsoft.com/office/drawing/2014/main" id="{570A264C-36FD-EE49-9798-9EC3C224B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105">
                <a:extLst>
                  <a:ext uri="{FF2B5EF4-FFF2-40B4-BE49-F238E27FC236}">
                    <a16:creationId xmlns:a16="http://schemas.microsoft.com/office/drawing/2014/main" id="{AE062C04-F83A-224A-A368-5B56DADA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1106">
                <a:extLst>
                  <a:ext uri="{FF2B5EF4-FFF2-40B4-BE49-F238E27FC236}">
                    <a16:creationId xmlns:a16="http://schemas.microsoft.com/office/drawing/2014/main" id="{442F9655-063C-F044-9C31-EF9380B0E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1107">
                <a:extLst>
                  <a:ext uri="{FF2B5EF4-FFF2-40B4-BE49-F238E27FC236}">
                    <a16:creationId xmlns:a16="http://schemas.microsoft.com/office/drawing/2014/main" id="{9D177ADA-7D81-7E4D-9032-BF8828F5F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1108">
                <a:extLst>
                  <a:ext uri="{FF2B5EF4-FFF2-40B4-BE49-F238E27FC236}">
                    <a16:creationId xmlns:a16="http://schemas.microsoft.com/office/drawing/2014/main" id="{A3550835-4589-9F40-8DEC-74E049EFF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1109">
                <a:extLst>
                  <a:ext uri="{FF2B5EF4-FFF2-40B4-BE49-F238E27FC236}">
                    <a16:creationId xmlns:a16="http://schemas.microsoft.com/office/drawing/2014/main" id="{28A5C377-B1D3-4F46-A55D-7874615FB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1110">
                <a:extLst>
                  <a:ext uri="{FF2B5EF4-FFF2-40B4-BE49-F238E27FC236}">
                    <a16:creationId xmlns:a16="http://schemas.microsoft.com/office/drawing/2014/main" id="{F05FA406-D106-D142-A417-AAC6619A3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1111">
                <a:extLst>
                  <a:ext uri="{FF2B5EF4-FFF2-40B4-BE49-F238E27FC236}">
                    <a16:creationId xmlns:a16="http://schemas.microsoft.com/office/drawing/2014/main" id="{59886BEF-993C-CD4D-AB71-27488CB70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1112">
                <a:extLst>
                  <a:ext uri="{FF2B5EF4-FFF2-40B4-BE49-F238E27FC236}">
                    <a16:creationId xmlns:a16="http://schemas.microsoft.com/office/drawing/2014/main" id="{18184824-D095-6840-A238-25AB9AB1B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1113">
                <a:extLst>
                  <a:ext uri="{FF2B5EF4-FFF2-40B4-BE49-F238E27FC236}">
                    <a16:creationId xmlns:a16="http://schemas.microsoft.com/office/drawing/2014/main" id="{47CB8B43-A367-EE47-A956-2579411C2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1114">
                <a:extLst>
                  <a:ext uri="{FF2B5EF4-FFF2-40B4-BE49-F238E27FC236}">
                    <a16:creationId xmlns:a16="http://schemas.microsoft.com/office/drawing/2014/main" id="{25975D66-147C-6544-9A5E-1A21776B8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1115">
                <a:extLst>
                  <a:ext uri="{FF2B5EF4-FFF2-40B4-BE49-F238E27FC236}">
                    <a16:creationId xmlns:a16="http://schemas.microsoft.com/office/drawing/2014/main" id="{FB0C4BB8-0B0D-804B-BE1D-121827A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1116">
                <a:extLst>
                  <a:ext uri="{FF2B5EF4-FFF2-40B4-BE49-F238E27FC236}">
                    <a16:creationId xmlns:a16="http://schemas.microsoft.com/office/drawing/2014/main" id="{08890E78-2DF7-9845-94C7-E1AF9050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1117">
                <a:extLst>
                  <a:ext uri="{FF2B5EF4-FFF2-40B4-BE49-F238E27FC236}">
                    <a16:creationId xmlns:a16="http://schemas.microsoft.com/office/drawing/2014/main" id="{B95DE64D-F345-8E4F-9462-53B3DC8BA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1118">
                <a:extLst>
                  <a:ext uri="{FF2B5EF4-FFF2-40B4-BE49-F238E27FC236}">
                    <a16:creationId xmlns:a16="http://schemas.microsoft.com/office/drawing/2014/main" id="{91016B48-2D25-5A41-937A-B0C49E756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1119">
                <a:extLst>
                  <a:ext uri="{FF2B5EF4-FFF2-40B4-BE49-F238E27FC236}">
                    <a16:creationId xmlns:a16="http://schemas.microsoft.com/office/drawing/2014/main" id="{B311D90F-15BC-EA40-A34B-4D210A2E0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1120">
                <a:extLst>
                  <a:ext uri="{FF2B5EF4-FFF2-40B4-BE49-F238E27FC236}">
                    <a16:creationId xmlns:a16="http://schemas.microsoft.com/office/drawing/2014/main" id="{10AA71A2-060D-F741-A15F-4DEC92148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1121">
                <a:extLst>
                  <a:ext uri="{FF2B5EF4-FFF2-40B4-BE49-F238E27FC236}">
                    <a16:creationId xmlns:a16="http://schemas.microsoft.com/office/drawing/2014/main" id="{B4300E40-5436-004D-81A4-6C6604F1E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1122">
                <a:extLst>
                  <a:ext uri="{FF2B5EF4-FFF2-40B4-BE49-F238E27FC236}">
                    <a16:creationId xmlns:a16="http://schemas.microsoft.com/office/drawing/2014/main" id="{35A76CE2-0191-644A-A5AE-C172FCCE0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1123">
                <a:extLst>
                  <a:ext uri="{FF2B5EF4-FFF2-40B4-BE49-F238E27FC236}">
                    <a16:creationId xmlns:a16="http://schemas.microsoft.com/office/drawing/2014/main" id="{F2E2D097-6120-4748-A072-FD6CD3763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1124">
                <a:extLst>
                  <a:ext uri="{FF2B5EF4-FFF2-40B4-BE49-F238E27FC236}">
                    <a16:creationId xmlns:a16="http://schemas.microsoft.com/office/drawing/2014/main" id="{5E60EA0B-CBBA-7347-9470-0BBA0D110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1125">
                <a:extLst>
                  <a:ext uri="{FF2B5EF4-FFF2-40B4-BE49-F238E27FC236}">
                    <a16:creationId xmlns:a16="http://schemas.microsoft.com/office/drawing/2014/main" id="{002C9DC2-A6D8-9142-B5D8-92C9DC8CA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1126">
                <a:extLst>
                  <a:ext uri="{FF2B5EF4-FFF2-40B4-BE49-F238E27FC236}">
                    <a16:creationId xmlns:a16="http://schemas.microsoft.com/office/drawing/2014/main" id="{1E66EC0D-6176-EB43-9970-1C46A4C24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1127">
                <a:extLst>
                  <a:ext uri="{FF2B5EF4-FFF2-40B4-BE49-F238E27FC236}">
                    <a16:creationId xmlns:a16="http://schemas.microsoft.com/office/drawing/2014/main" id="{D454FD94-A00F-E64E-84E0-C1631F3B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1128">
                <a:extLst>
                  <a:ext uri="{FF2B5EF4-FFF2-40B4-BE49-F238E27FC236}">
                    <a16:creationId xmlns:a16="http://schemas.microsoft.com/office/drawing/2014/main" id="{C8BE60DE-639D-9E48-8E9C-F5A3BF21C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1129">
                <a:extLst>
                  <a:ext uri="{FF2B5EF4-FFF2-40B4-BE49-F238E27FC236}">
                    <a16:creationId xmlns:a16="http://schemas.microsoft.com/office/drawing/2014/main" id="{02F2ED09-31F2-EB44-8B8C-8FF4FFB6C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1130">
                <a:extLst>
                  <a:ext uri="{FF2B5EF4-FFF2-40B4-BE49-F238E27FC236}">
                    <a16:creationId xmlns:a16="http://schemas.microsoft.com/office/drawing/2014/main" id="{BEA305B1-4D9C-414F-A91E-614BFF599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1131">
                <a:extLst>
                  <a:ext uri="{FF2B5EF4-FFF2-40B4-BE49-F238E27FC236}">
                    <a16:creationId xmlns:a16="http://schemas.microsoft.com/office/drawing/2014/main" id="{23287E39-6D8D-1B48-824A-6D6083693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1132">
                <a:extLst>
                  <a:ext uri="{FF2B5EF4-FFF2-40B4-BE49-F238E27FC236}">
                    <a16:creationId xmlns:a16="http://schemas.microsoft.com/office/drawing/2014/main" id="{6C021BEC-72BE-3E46-8D3C-B679CA9B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1133">
                <a:extLst>
                  <a:ext uri="{FF2B5EF4-FFF2-40B4-BE49-F238E27FC236}">
                    <a16:creationId xmlns:a16="http://schemas.microsoft.com/office/drawing/2014/main" id="{E88458C9-CD29-3041-A9F4-4D556532A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1134">
                <a:extLst>
                  <a:ext uri="{FF2B5EF4-FFF2-40B4-BE49-F238E27FC236}">
                    <a16:creationId xmlns:a16="http://schemas.microsoft.com/office/drawing/2014/main" id="{C02BAAE7-8DB8-584E-BB31-A700F8D93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1135">
                <a:extLst>
                  <a:ext uri="{FF2B5EF4-FFF2-40B4-BE49-F238E27FC236}">
                    <a16:creationId xmlns:a16="http://schemas.microsoft.com/office/drawing/2014/main" id="{C87044F1-0CD2-0945-A7CA-4428D7D3E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1136">
                <a:extLst>
                  <a:ext uri="{FF2B5EF4-FFF2-40B4-BE49-F238E27FC236}">
                    <a16:creationId xmlns:a16="http://schemas.microsoft.com/office/drawing/2014/main" id="{A1ED8124-78FF-164E-A418-E6998580F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1137">
                <a:extLst>
                  <a:ext uri="{FF2B5EF4-FFF2-40B4-BE49-F238E27FC236}">
                    <a16:creationId xmlns:a16="http://schemas.microsoft.com/office/drawing/2014/main" id="{01EFA3B2-D9D5-4948-B12D-DDD18A5D8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1138">
                <a:extLst>
                  <a:ext uri="{FF2B5EF4-FFF2-40B4-BE49-F238E27FC236}">
                    <a16:creationId xmlns:a16="http://schemas.microsoft.com/office/drawing/2014/main" id="{5C3776E2-AB67-014C-B666-3DC8036B4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1139">
                <a:extLst>
                  <a:ext uri="{FF2B5EF4-FFF2-40B4-BE49-F238E27FC236}">
                    <a16:creationId xmlns:a16="http://schemas.microsoft.com/office/drawing/2014/main" id="{3045E9C3-A2EB-544F-8082-8D28A9CE7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1140">
                <a:extLst>
                  <a:ext uri="{FF2B5EF4-FFF2-40B4-BE49-F238E27FC236}">
                    <a16:creationId xmlns:a16="http://schemas.microsoft.com/office/drawing/2014/main" id="{C1327735-54C6-2F48-A19D-3ABD5D06B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1141">
                <a:extLst>
                  <a:ext uri="{FF2B5EF4-FFF2-40B4-BE49-F238E27FC236}">
                    <a16:creationId xmlns:a16="http://schemas.microsoft.com/office/drawing/2014/main" id="{933CF9F1-6C56-9D47-B3DF-EB803543F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1142">
                <a:extLst>
                  <a:ext uri="{FF2B5EF4-FFF2-40B4-BE49-F238E27FC236}">
                    <a16:creationId xmlns:a16="http://schemas.microsoft.com/office/drawing/2014/main" id="{95746527-96B8-E448-BD77-46D784075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1143">
                <a:extLst>
                  <a:ext uri="{FF2B5EF4-FFF2-40B4-BE49-F238E27FC236}">
                    <a16:creationId xmlns:a16="http://schemas.microsoft.com/office/drawing/2014/main" id="{1452D0B2-FE3B-0B49-BAAD-39B5F0AD9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1144">
                <a:extLst>
                  <a:ext uri="{FF2B5EF4-FFF2-40B4-BE49-F238E27FC236}">
                    <a16:creationId xmlns:a16="http://schemas.microsoft.com/office/drawing/2014/main" id="{B419507D-C28B-0942-9FB2-6ADDFB653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1145">
                <a:extLst>
                  <a:ext uri="{FF2B5EF4-FFF2-40B4-BE49-F238E27FC236}">
                    <a16:creationId xmlns:a16="http://schemas.microsoft.com/office/drawing/2014/main" id="{C03C86C6-4FFB-5D4D-99D3-14B2B3CC6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1146">
                <a:extLst>
                  <a:ext uri="{FF2B5EF4-FFF2-40B4-BE49-F238E27FC236}">
                    <a16:creationId xmlns:a16="http://schemas.microsoft.com/office/drawing/2014/main" id="{241D58F5-490C-E448-B009-32C5D02B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1147">
                <a:extLst>
                  <a:ext uri="{FF2B5EF4-FFF2-40B4-BE49-F238E27FC236}">
                    <a16:creationId xmlns:a16="http://schemas.microsoft.com/office/drawing/2014/main" id="{53DF3054-E6AD-4247-B7A3-DCAE24BCF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1148">
                <a:extLst>
                  <a:ext uri="{FF2B5EF4-FFF2-40B4-BE49-F238E27FC236}">
                    <a16:creationId xmlns:a16="http://schemas.microsoft.com/office/drawing/2014/main" id="{B060C94F-9487-FD4B-B8A6-3C2114B0D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1149">
                <a:extLst>
                  <a:ext uri="{FF2B5EF4-FFF2-40B4-BE49-F238E27FC236}">
                    <a16:creationId xmlns:a16="http://schemas.microsoft.com/office/drawing/2014/main" id="{90193A8B-58BB-4745-876A-CA5A4A222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1150">
                <a:extLst>
                  <a:ext uri="{FF2B5EF4-FFF2-40B4-BE49-F238E27FC236}">
                    <a16:creationId xmlns:a16="http://schemas.microsoft.com/office/drawing/2014/main" id="{789930DD-0692-AC4D-9B8F-7B26CC679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1151">
                <a:extLst>
                  <a:ext uri="{FF2B5EF4-FFF2-40B4-BE49-F238E27FC236}">
                    <a16:creationId xmlns:a16="http://schemas.microsoft.com/office/drawing/2014/main" id="{3E792329-FB7E-E045-9ED6-403FE3F61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1152">
                <a:extLst>
                  <a:ext uri="{FF2B5EF4-FFF2-40B4-BE49-F238E27FC236}">
                    <a16:creationId xmlns:a16="http://schemas.microsoft.com/office/drawing/2014/main" id="{D8B483F1-C5B0-F644-9980-BF113F7E2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1153">
                <a:extLst>
                  <a:ext uri="{FF2B5EF4-FFF2-40B4-BE49-F238E27FC236}">
                    <a16:creationId xmlns:a16="http://schemas.microsoft.com/office/drawing/2014/main" id="{C21F7EAA-8F1C-0D4D-B165-BA3CA46DD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1154">
                <a:extLst>
                  <a:ext uri="{FF2B5EF4-FFF2-40B4-BE49-F238E27FC236}">
                    <a16:creationId xmlns:a16="http://schemas.microsoft.com/office/drawing/2014/main" id="{AA0F40BD-396E-6A41-9987-A29AFEE07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1155">
                <a:extLst>
                  <a:ext uri="{FF2B5EF4-FFF2-40B4-BE49-F238E27FC236}">
                    <a16:creationId xmlns:a16="http://schemas.microsoft.com/office/drawing/2014/main" id="{51BFAC1E-8C5E-EC48-8267-3BCA67F09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1156">
                <a:extLst>
                  <a:ext uri="{FF2B5EF4-FFF2-40B4-BE49-F238E27FC236}">
                    <a16:creationId xmlns:a16="http://schemas.microsoft.com/office/drawing/2014/main" id="{336E3F36-5CA9-2146-8881-1C4B4D70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1157">
                <a:extLst>
                  <a:ext uri="{FF2B5EF4-FFF2-40B4-BE49-F238E27FC236}">
                    <a16:creationId xmlns:a16="http://schemas.microsoft.com/office/drawing/2014/main" id="{703713E3-3D4A-0041-B2DF-CD38B7E0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1158">
                <a:extLst>
                  <a:ext uri="{FF2B5EF4-FFF2-40B4-BE49-F238E27FC236}">
                    <a16:creationId xmlns:a16="http://schemas.microsoft.com/office/drawing/2014/main" id="{378C68B8-2B39-C449-810F-10F1BDEF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1159">
                <a:extLst>
                  <a:ext uri="{FF2B5EF4-FFF2-40B4-BE49-F238E27FC236}">
                    <a16:creationId xmlns:a16="http://schemas.microsoft.com/office/drawing/2014/main" id="{BA9FB823-AFA6-8644-9231-E29C9A623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1160">
                <a:extLst>
                  <a:ext uri="{FF2B5EF4-FFF2-40B4-BE49-F238E27FC236}">
                    <a16:creationId xmlns:a16="http://schemas.microsoft.com/office/drawing/2014/main" id="{4B5EEA11-BCBE-7045-A026-03BA5BC6D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1161">
                <a:extLst>
                  <a:ext uri="{FF2B5EF4-FFF2-40B4-BE49-F238E27FC236}">
                    <a16:creationId xmlns:a16="http://schemas.microsoft.com/office/drawing/2014/main" id="{E5FB0B75-D2BE-EC4E-A161-88D0DEF8A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Rectangle 1162">
                <a:extLst>
                  <a:ext uri="{FF2B5EF4-FFF2-40B4-BE49-F238E27FC236}">
                    <a16:creationId xmlns:a16="http://schemas.microsoft.com/office/drawing/2014/main" id="{CF747F93-B475-E146-9630-2C122ACBC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1163">
                <a:extLst>
                  <a:ext uri="{FF2B5EF4-FFF2-40B4-BE49-F238E27FC236}">
                    <a16:creationId xmlns:a16="http://schemas.microsoft.com/office/drawing/2014/main" id="{B23A9AA8-ADD4-5C49-BD09-AB1D6AA90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1164">
                <a:extLst>
                  <a:ext uri="{FF2B5EF4-FFF2-40B4-BE49-F238E27FC236}">
                    <a16:creationId xmlns:a16="http://schemas.microsoft.com/office/drawing/2014/main" id="{65E312A2-1851-0147-B865-EFCDF267E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1165">
                <a:extLst>
                  <a:ext uri="{FF2B5EF4-FFF2-40B4-BE49-F238E27FC236}">
                    <a16:creationId xmlns:a16="http://schemas.microsoft.com/office/drawing/2014/main" id="{3DE68B47-BF8E-6644-8F08-DDC8D2BD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1166">
                <a:extLst>
                  <a:ext uri="{FF2B5EF4-FFF2-40B4-BE49-F238E27FC236}">
                    <a16:creationId xmlns:a16="http://schemas.microsoft.com/office/drawing/2014/main" id="{77583ECA-7A95-7645-BB14-772AB44B8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1167">
                <a:extLst>
                  <a:ext uri="{FF2B5EF4-FFF2-40B4-BE49-F238E27FC236}">
                    <a16:creationId xmlns:a16="http://schemas.microsoft.com/office/drawing/2014/main" id="{79029B2A-373C-EA48-870A-9CCDA7B2A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1168">
                <a:extLst>
                  <a:ext uri="{FF2B5EF4-FFF2-40B4-BE49-F238E27FC236}">
                    <a16:creationId xmlns:a16="http://schemas.microsoft.com/office/drawing/2014/main" id="{2875996B-3162-AB46-B716-F1AC24717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1169">
                <a:extLst>
                  <a:ext uri="{FF2B5EF4-FFF2-40B4-BE49-F238E27FC236}">
                    <a16:creationId xmlns:a16="http://schemas.microsoft.com/office/drawing/2014/main" id="{0E13A0EE-BF62-1046-8023-53CC3E0D3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1170">
                <a:extLst>
                  <a:ext uri="{FF2B5EF4-FFF2-40B4-BE49-F238E27FC236}">
                    <a16:creationId xmlns:a16="http://schemas.microsoft.com/office/drawing/2014/main" id="{86D22F39-174F-644B-91E1-C19AD7939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1171">
                <a:extLst>
                  <a:ext uri="{FF2B5EF4-FFF2-40B4-BE49-F238E27FC236}">
                    <a16:creationId xmlns:a16="http://schemas.microsoft.com/office/drawing/2014/main" id="{59591F2C-81D8-CA44-926B-65927C8A4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1172">
                <a:extLst>
                  <a:ext uri="{FF2B5EF4-FFF2-40B4-BE49-F238E27FC236}">
                    <a16:creationId xmlns:a16="http://schemas.microsoft.com/office/drawing/2014/main" id="{679595BE-3F82-D14D-AB65-E8854CFA8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1173">
                <a:extLst>
                  <a:ext uri="{FF2B5EF4-FFF2-40B4-BE49-F238E27FC236}">
                    <a16:creationId xmlns:a16="http://schemas.microsoft.com/office/drawing/2014/main" id="{E2FB59F5-BF08-1B49-8209-5EAF5DC6B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1174">
                <a:extLst>
                  <a:ext uri="{FF2B5EF4-FFF2-40B4-BE49-F238E27FC236}">
                    <a16:creationId xmlns:a16="http://schemas.microsoft.com/office/drawing/2014/main" id="{E53FDC53-8DC7-1241-AAAF-54E87168F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1175">
                <a:extLst>
                  <a:ext uri="{FF2B5EF4-FFF2-40B4-BE49-F238E27FC236}">
                    <a16:creationId xmlns:a16="http://schemas.microsoft.com/office/drawing/2014/main" id="{E7BEE46C-9D11-B74F-BC2E-094BCFE88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1176">
                <a:extLst>
                  <a:ext uri="{FF2B5EF4-FFF2-40B4-BE49-F238E27FC236}">
                    <a16:creationId xmlns:a16="http://schemas.microsoft.com/office/drawing/2014/main" id="{EBDD2FD0-B6BE-7647-A53E-5A1122D6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1177">
                <a:extLst>
                  <a:ext uri="{FF2B5EF4-FFF2-40B4-BE49-F238E27FC236}">
                    <a16:creationId xmlns:a16="http://schemas.microsoft.com/office/drawing/2014/main" id="{D9725EF8-944E-9A4A-BB90-E5006AAC4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1178">
                <a:extLst>
                  <a:ext uri="{FF2B5EF4-FFF2-40B4-BE49-F238E27FC236}">
                    <a16:creationId xmlns:a16="http://schemas.microsoft.com/office/drawing/2014/main" id="{7A3C3EBA-F7DF-2746-9877-8A39B8F0C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1179">
                <a:extLst>
                  <a:ext uri="{FF2B5EF4-FFF2-40B4-BE49-F238E27FC236}">
                    <a16:creationId xmlns:a16="http://schemas.microsoft.com/office/drawing/2014/main" id="{A0BFECA9-AA0B-B24F-BD6A-DE6AB20BE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1180">
                <a:extLst>
                  <a:ext uri="{FF2B5EF4-FFF2-40B4-BE49-F238E27FC236}">
                    <a16:creationId xmlns:a16="http://schemas.microsoft.com/office/drawing/2014/main" id="{DA6DAA38-EC3A-5743-91CF-E53D4BD37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1181">
                <a:extLst>
                  <a:ext uri="{FF2B5EF4-FFF2-40B4-BE49-F238E27FC236}">
                    <a16:creationId xmlns:a16="http://schemas.microsoft.com/office/drawing/2014/main" id="{B9E5DD8B-9017-6C44-99EE-D56E6A072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1182">
                <a:extLst>
                  <a:ext uri="{FF2B5EF4-FFF2-40B4-BE49-F238E27FC236}">
                    <a16:creationId xmlns:a16="http://schemas.microsoft.com/office/drawing/2014/main" id="{5CAA4AF7-F459-DF4A-BCC1-A21210F60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1183">
                <a:extLst>
                  <a:ext uri="{FF2B5EF4-FFF2-40B4-BE49-F238E27FC236}">
                    <a16:creationId xmlns:a16="http://schemas.microsoft.com/office/drawing/2014/main" id="{2A5603CE-BB60-6344-B7F4-B44587FCF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1184">
                <a:extLst>
                  <a:ext uri="{FF2B5EF4-FFF2-40B4-BE49-F238E27FC236}">
                    <a16:creationId xmlns:a16="http://schemas.microsoft.com/office/drawing/2014/main" id="{319528E5-C23F-364B-A094-6C35B53F3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1185">
                <a:extLst>
                  <a:ext uri="{FF2B5EF4-FFF2-40B4-BE49-F238E27FC236}">
                    <a16:creationId xmlns:a16="http://schemas.microsoft.com/office/drawing/2014/main" id="{4C039C8D-0909-504A-9561-816720E3A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1186">
                <a:extLst>
                  <a:ext uri="{FF2B5EF4-FFF2-40B4-BE49-F238E27FC236}">
                    <a16:creationId xmlns:a16="http://schemas.microsoft.com/office/drawing/2014/main" id="{9740F144-1E5F-5F48-B4D9-4C6F31B5F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1187">
                <a:extLst>
                  <a:ext uri="{FF2B5EF4-FFF2-40B4-BE49-F238E27FC236}">
                    <a16:creationId xmlns:a16="http://schemas.microsoft.com/office/drawing/2014/main" id="{5FAA502B-5005-3B48-ABAE-1864B7043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1188">
                <a:extLst>
                  <a:ext uri="{FF2B5EF4-FFF2-40B4-BE49-F238E27FC236}">
                    <a16:creationId xmlns:a16="http://schemas.microsoft.com/office/drawing/2014/main" id="{ED01B80C-893A-C648-A854-130F6CF93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1189">
                <a:extLst>
                  <a:ext uri="{FF2B5EF4-FFF2-40B4-BE49-F238E27FC236}">
                    <a16:creationId xmlns:a16="http://schemas.microsoft.com/office/drawing/2014/main" id="{68657DFF-03A6-8A4C-B774-736EB32FC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1190">
                <a:extLst>
                  <a:ext uri="{FF2B5EF4-FFF2-40B4-BE49-F238E27FC236}">
                    <a16:creationId xmlns:a16="http://schemas.microsoft.com/office/drawing/2014/main" id="{B7AEEF41-C649-1B4E-93CA-2B00FD0F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1191">
                <a:extLst>
                  <a:ext uri="{FF2B5EF4-FFF2-40B4-BE49-F238E27FC236}">
                    <a16:creationId xmlns:a16="http://schemas.microsoft.com/office/drawing/2014/main" id="{8837B250-352C-3748-947E-30014106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1192">
                <a:extLst>
                  <a:ext uri="{FF2B5EF4-FFF2-40B4-BE49-F238E27FC236}">
                    <a16:creationId xmlns:a16="http://schemas.microsoft.com/office/drawing/2014/main" id="{D98A9C4F-AE05-6C42-87B1-0DDCF64AB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1193">
                <a:extLst>
                  <a:ext uri="{FF2B5EF4-FFF2-40B4-BE49-F238E27FC236}">
                    <a16:creationId xmlns:a16="http://schemas.microsoft.com/office/drawing/2014/main" id="{1D656C1A-FBD3-B449-8252-3C47086A8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1194">
                <a:extLst>
                  <a:ext uri="{FF2B5EF4-FFF2-40B4-BE49-F238E27FC236}">
                    <a16:creationId xmlns:a16="http://schemas.microsoft.com/office/drawing/2014/main" id="{E9D56524-F290-6242-BC33-54F75C720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1195">
                <a:extLst>
                  <a:ext uri="{FF2B5EF4-FFF2-40B4-BE49-F238E27FC236}">
                    <a16:creationId xmlns:a16="http://schemas.microsoft.com/office/drawing/2014/main" id="{C459429E-4816-BA45-87A3-F5CEADFF4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1196">
                <a:extLst>
                  <a:ext uri="{FF2B5EF4-FFF2-40B4-BE49-F238E27FC236}">
                    <a16:creationId xmlns:a16="http://schemas.microsoft.com/office/drawing/2014/main" id="{BD4540E5-E082-634D-8939-8A30B8DE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1197">
                <a:extLst>
                  <a:ext uri="{FF2B5EF4-FFF2-40B4-BE49-F238E27FC236}">
                    <a16:creationId xmlns:a16="http://schemas.microsoft.com/office/drawing/2014/main" id="{0A1A0D77-ACBE-7744-8E71-729B5FC19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1198">
                <a:extLst>
                  <a:ext uri="{FF2B5EF4-FFF2-40B4-BE49-F238E27FC236}">
                    <a16:creationId xmlns:a16="http://schemas.microsoft.com/office/drawing/2014/main" id="{84DD9A7D-76B0-844F-A171-191AC1CF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1199">
                <a:extLst>
                  <a:ext uri="{FF2B5EF4-FFF2-40B4-BE49-F238E27FC236}">
                    <a16:creationId xmlns:a16="http://schemas.microsoft.com/office/drawing/2014/main" id="{56961E49-9657-204F-A65C-7E979085D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1200">
                <a:extLst>
                  <a:ext uri="{FF2B5EF4-FFF2-40B4-BE49-F238E27FC236}">
                    <a16:creationId xmlns:a16="http://schemas.microsoft.com/office/drawing/2014/main" id="{8E4A3E18-FB08-F94B-8C59-390D4F22E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1201">
                <a:extLst>
                  <a:ext uri="{FF2B5EF4-FFF2-40B4-BE49-F238E27FC236}">
                    <a16:creationId xmlns:a16="http://schemas.microsoft.com/office/drawing/2014/main" id="{9EC099AE-952E-2B47-BEBF-C8E0EFB8D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1202">
                <a:extLst>
                  <a:ext uri="{FF2B5EF4-FFF2-40B4-BE49-F238E27FC236}">
                    <a16:creationId xmlns:a16="http://schemas.microsoft.com/office/drawing/2014/main" id="{7626E84F-170E-0740-89F1-ED8601984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1203">
                <a:extLst>
                  <a:ext uri="{FF2B5EF4-FFF2-40B4-BE49-F238E27FC236}">
                    <a16:creationId xmlns:a16="http://schemas.microsoft.com/office/drawing/2014/main" id="{1FB2E4D0-C818-A944-9BD4-E6D77FA74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1204">
                <a:extLst>
                  <a:ext uri="{FF2B5EF4-FFF2-40B4-BE49-F238E27FC236}">
                    <a16:creationId xmlns:a16="http://schemas.microsoft.com/office/drawing/2014/main" id="{50D5968A-05F4-FE44-B38E-06347C16C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1205">
                <a:extLst>
                  <a:ext uri="{FF2B5EF4-FFF2-40B4-BE49-F238E27FC236}">
                    <a16:creationId xmlns:a16="http://schemas.microsoft.com/office/drawing/2014/main" id="{6685BF9A-9C5B-BA4C-BE4B-6EA477D6C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1206">
                <a:extLst>
                  <a:ext uri="{FF2B5EF4-FFF2-40B4-BE49-F238E27FC236}">
                    <a16:creationId xmlns:a16="http://schemas.microsoft.com/office/drawing/2014/main" id="{2C509A77-8813-9B4E-B8F0-9A4EAABA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1207">
                <a:extLst>
                  <a:ext uri="{FF2B5EF4-FFF2-40B4-BE49-F238E27FC236}">
                    <a16:creationId xmlns:a16="http://schemas.microsoft.com/office/drawing/2014/main" id="{4924CEEA-A7F3-9F4D-8F0D-9F42F8DE1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1208">
                <a:extLst>
                  <a:ext uri="{FF2B5EF4-FFF2-40B4-BE49-F238E27FC236}">
                    <a16:creationId xmlns:a16="http://schemas.microsoft.com/office/drawing/2014/main" id="{F0DA2229-E6D0-2846-A972-7D119392E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1209">
                <a:extLst>
                  <a:ext uri="{FF2B5EF4-FFF2-40B4-BE49-F238E27FC236}">
                    <a16:creationId xmlns:a16="http://schemas.microsoft.com/office/drawing/2014/main" id="{5AB02520-08BF-6142-8775-108322F3E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F1FA7650-8281-F644-887B-E6969524B2E6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" name="Freeform 1263">
                <a:extLst>
                  <a:ext uri="{FF2B5EF4-FFF2-40B4-BE49-F238E27FC236}">
                    <a16:creationId xmlns:a16="http://schemas.microsoft.com/office/drawing/2014/main" id="{2E0A0E95-5EFC-A649-9B7C-86DF674CB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10">
                <a:extLst>
                  <a:ext uri="{FF2B5EF4-FFF2-40B4-BE49-F238E27FC236}">
                    <a16:creationId xmlns:a16="http://schemas.microsoft.com/office/drawing/2014/main" id="{5F249803-A308-B841-987A-2CA4D161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5">
                <a:extLst>
                  <a:ext uri="{FF2B5EF4-FFF2-40B4-BE49-F238E27FC236}">
                    <a16:creationId xmlns:a16="http://schemas.microsoft.com/office/drawing/2014/main" id="{7F258A42-70FE-0F46-9580-9418300A0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31E4B7EC-796F-1747-B309-CEFAEB0E3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7">
                <a:extLst>
                  <a:ext uri="{FF2B5EF4-FFF2-40B4-BE49-F238E27FC236}">
                    <a16:creationId xmlns:a16="http://schemas.microsoft.com/office/drawing/2014/main" id="{4D8BE73F-9CA7-0448-819C-0CA6EE7E3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">
                <a:extLst>
                  <a:ext uri="{FF2B5EF4-FFF2-40B4-BE49-F238E27FC236}">
                    <a16:creationId xmlns:a16="http://schemas.microsoft.com/office/drawing/2014/main" id="{6497958B-59A9-3D46-AFF9-719BB0C7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9">
                <a:extLst>
                  <a:ext uri="{FF2B5EF4-FFF2-40B4-BE49-F238E27FC236}">
                    <a16:creationId xmlns:a16="http://schemas.microsoft.com/office/drawing/2014/main" id="{40E25E04-2D41-464D-A178-83E42E4F1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0">
                <a:extLst>
                  <a:ext uri="{FF2B5EF4-FFF2-40B4-BE49-F238E27FC236}">
                    <a16:creationId xmlns:a16="http://schemas.microsoft.com/office/drawing/2014/main" id="{420A37AD-C7B3-E447-855F-93B01581F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1">
                <a:extLst>
                  <a:ext uri="{FF2B5EF4-FFF2-40B4-BE49-F238E27FC236}">
                    <a16:creationId xmlns:a16="http://schemas.microsoft.com/office/drawing/2014/main" id="{A56FB989-A550-7D47-B650-979E0D535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2">
                <a:extLst>
                  <a:ext uri="{FF2B5EF4-FFF2-40B4-BE49-F238E27FC236}">
                    <a16:creationId xmlns:a16="http://schemas.microsoft.com/office/drawing/2014/main" id="{D313FC70-F421-4247-83ED-9A224545B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3">
                <a:extLst>
                  <a:ext uri="{FF2B5EF4-FFF2-40B4-BE49-F238E27FC236}">
                    <a16:creationId xmlns:a16="http://schemas.microsoft.com/office/drawing/2014/main" id="{85D79871-7B85-A947-A665-5DB681471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4">
                <a:extLst>
                  <a:ext uri="{FF2B5EF4-FFF2-40B4-BE49-F238E27FC236}">
                    <a16:creationId xmlns:a16="http://schemas.microsoft.com/office/drawing/2014/main" id="{EB6603E5-1630-B641-A957-B62B781CA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5">
                <a:extLst>
                  <a:ext uri="{FF2B5EF4-FFF2-40B4-BE49-F238E27FC236}">
                    <a16:creationId xmlns:a16="http://schemas.microsoft.com/office/drawing/2014/main" id="{ABBDE0C0-8A93-B243-8CFA-70931C82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6">
                <a:extLst>
                  <a:ext uri="{FF2B5EF4-FFF2-40B4-BE49-F238E27FC236}">
                    <a16:creationId xmlns:a16="http://schemas.microsoft.com/office/drawing/2014/main" id="{A48979D5-1A1D-C34B-8EA9-D139AC074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7">
                <a:extLst>
                  <a:ext uri="{FF2B5EF4-FFF2-40B4-BE49-F238E27FC236}">
                    <a16:creationId xmlns:a16="http://schemas.microsoft.com/office/drawing/2014/main" id="{1BA1AFAA-A5D8-6A45-AA45-36BB72BC0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8">
                <a:extLst>
                  <a:ext uri="{FF2B5EF4-FFF2-40B4-BE49-F238E27FC236}">
                    <a16:creationId xmlns:a16="http://schemas.microsoft.com/office/drawing/2014/main" id="{01A8FDB8-C41A-4749-BC68-2CA9F6970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9">
                <a:extLst>
                  <a:ext uri="{FF2B5EF4-FFF2-40B4-BE49-F238E27FC236}">
                    <a16:creationId xmlns:a16="http://schemas.microsoft.com/office/drawing/2014/main" id="{A9B1CAB1-CCE9-6E45-8BB9-0DD3BFEC0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0">
                <a:extLst>
                  <a:ext uri="{FF2B5EF4-FFF2-40B4-BE49-F238E27FC236}">
                    <a16:creationId xmlns:a16="http://schemas.microsoft.com/office/drawing/2014/main" id="{BFE39D02-4A39-3342-B3C9-3D27DAB4C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1">
                <a:extLst>
                  <a:ext uri="{FF2B5EF4-FFF2-40B4-BE49-F238E27FC236}">
                    <a16:creationId xmlns:a16="http://schemas.microsoft.com/office/drawing/2014/main" id="{71C6760C-827F-694D-9BA9-E2F6C920E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2">
                <a:extLst>
                  <a:ext uri="{FF2B5EF4-FFF2-40B4-BE49-F238E27FC236}">
                    <a16:creationId xmlns:a16="http://schemas.microsoft.com/office/drawing/2014/main" id="{394D9643-C8E2-334A-9858-6DB58DC33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3">
                <a:extLst>
                  <a:ext uri="{FF2B5EF4-FFF2-40B4-BE49-F238E27FC236}">
                    <a16:creationId xmlns:a16="http://schemas.microsoft.com/office/drawing/2014/main" id="{A5FE4AD4-11D6-8D44-9B5E-4B22AF732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4">
                <a:extLst>
                  <a:ext uri="{FF2B5EF4-FFF2-40B4-BE49-F238E27FC236}">
                    <a16:creationId xmlns:a16="http://schemas.microsoft.com/office/drawing/2014/main" id="{87F4706C-6C67-B646-8165-DA1BFC8AA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5">
                <a:extLst>
                  <a:ext uri="{FF2B5EF4-FFF2-40B4-BE49-F238E27FC236}">
                    <a16:creationId xmlns:a16="http://schemas.microsoft.com/office/drawing/2014/main" id="{4C0698A7-585F-5C42-B054-B328CC837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6">
                <a:extLst>
                  <a:ext uri="{FF2B5EF4-FFF2-40B4-BE49-F238E27FC236}">
                    <a16:creationId xmlns:a16="http://schemas.microsoft.com/office/drawing/2014/main" id="{3D4A584B-6F93-3C40-A66B-9F313F533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Rectangle 27">
                <a:extLst>
                  <a:ext uri="{FF2B5EF4-FFF2-40B4-BE49-F238E27FC236}">
                    <a16:creationId xmlns:a16="http://schemas.microsoft.com/office/drawing/2014/main" id="{54109220-8B08-4642-99BA-2D67706A3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8">
                <a:extLst>
                  <a:ext uri="{FF2B5EF4-FFF2-40B4-BE49-F238E27FC236}">
                    <a16:creationId xmlns:a16="http://schemas.microsoft.com/office/drawing/2014/main" id="{A1D9AEDF-7C13-7C4E-A4BB-65FDAB4BE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9">
                <a:extLst>
                  <a:ext uri="{FF2B5EF4-FFF2-40B4-BE49-F238E27FC236}">
                    <a16:creationId xmlns:a16="http://schemas.microsoft.com/office/drawing/2014/main" id="{A89B1A5D-68AA-E646-B96D-99A2AEE7F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">
                <a:extLst>
                  <a:ext uri="{FF2B5EF4-FFF2-40B4-BE49-F238E27FC236}">
                    <a16:creationId xmlns:a16="http://schemas.microsoft.com/office/drawing/2014/main" id="{B28A0E04-CF84-264A-9C02-0F3B3E511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1">
                <a:extLst>
                  <a:ext uri="{FF2B5EF4-FFF2-40B4-BE49-F238E27FC236}">
                    <a16:creationId xmlns:a16="http://schemas.microsoft.com/office/drawing/2014/main" id="{E560F0EA-9481-A44C-8A33-56F3F1805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2">
                <a:extLst>
                  <a:ext uri="{FF2B5EF4-FFF2-40B4-BE49-F238E27FC236}">
                    <a16:creationId xmlns:a16="http://schemas.microsoft.com/office/drawing/2014/main" id="{AA90464C-2D29-CE4F-9BF1-67E026F44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3">
                <a:extLst>
                  <a:ext uri="{FF2B5EF4-FFF2-40B4-BE49-F238E27FC236}">
                    <a16:creationId xmlns:a16="http://schemas.microsoft.com/office/drawing/2014/main" id="{F5A884DB-EF38-7A44-BB21-4BC156716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4">
                <a:extLst>
                  <a:ext uri="{FF2B5EF4-FFF2-40B4-BE49-F238E27FC236}">
                    <a16:creationId xmlns:a16="http://schemas.microsoft.com/office/drawing/2014/main" id="{75951AEF-156C-6749-AB6B-7DD249C2E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5">
                <a:extLst>
                  <a:ext uri="{FF2B5EF4-FFF2-40B4-BE49-F238E27FC236}">
                    <a16:creationId xmlns:a16="http://schemas.microsoft.com/office/drawing/2014/main" id="{80C2B401-6228-1341-886E-2595881DB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6">
                <a:extLst>
                  <a:ext uri="{FF2B5EF4-FFF2-40B4-BE49-F238E27FC236}">
                    <a16:creationId xmlns:a16="http://schemas.microsoft.com/office/drawing/2014/main" id="{DD66F306-71D7-8245-8142-2AD69E3D6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7">
                <a:extLst>
                  <a:ext uri="{FF2B5EF4-FFF2-40B4-BE49-F238E27FC236}">
                    <a16:creationId xmlns:a16="http://schemas.microsoft.com/office/drawing/2014/main" id="{3B6CBC34-4842-D34F-B957-C992C80B9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8">
                <a:extLst>
                  <a:ext uri="{FF2B5EF4-FFF2-40B4-BE49-F238E27FC236}">
                    <a16:creationId xmlns:a16="http://schemas.microsoft.com/office/drawing/2014/main" id="{7BFBE294-EB76-984B-B0E2-B43CFEBCC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9">
                <a:extLst>
                  <a:ext uri="{FF2B5EF4-FFF2-40B4-BE49-F238E27FC236}">
                    <a16:creationId xmlns:a16="http://schemas.microsoft.com/office/drawing/2014/main" id="{A726056A-4F43-4145-B8B2-9027A7461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40">
                <a:extLst>
                  <a:ext uri="{FF2B5EF4-FFF2-40B4-BE49-F238E27FC236}">
                    <a16:creationId xmlns:a16="http://schemas.microsoft.com/office/drawing/2014/main" id="{9C9779BE-1E1C-1141-8B5C-C18F02547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41">
                <a:extLst>
                  <a:ext uri="{FF2B5EF4-FFF2-40B4-BE49-F238E27FC236}">
                    <a16:creationId xmlns:a16="http://schemas.microsoft.com/office/drawing/2014/main" id="{CEBF8046-E92E-D84A-860E-F7480C376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2">
                <a:extLst>
                  <a:ext uri="{FF2B5EF4-FFF2-40B4-BE49-F238E27FC236}">
                    <a16:creationId xmlns:a16="http://schemas.microsoft.com/office/drawing/2014/main" id="{B3884289-B599-BC41-81D7-50B8D4B13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3">
                <a:extLst>
                  <a:ext uri="{FF2B5EF4-FFF2-40B4-BE49-F238E27FC236}">
                    <a16:creationId xmlns:a16="http://schemas.microsoft.com/office/drawing/2014/main" id="{DD9884B6-E48C-C448-AA2D-528881C4B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4">
                <a:extLst>
                  <a:ext uri="{FF2B5EF4-FFF2-40B4-BE49-F238E27FC236}">
                    <a16:creationId xmlns:a16="http://schemas.microsoft.com/office/drawing/2014/main" id="{BA7ABA55-4F00-5E44-BBF7-D202BC070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5">
                <a:extLst>
                  <a:ext uri="{FF2B5EF4-FFF2-40B4-BE49-F238E27FC236}">
                    <a16:creationId xmlns:a16="http://schemas.microsoft.com/office/drawing/2014/main" id="{8BB5041F-2002-424B-80E6-7A9228195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6">
                <a:extLst>
                  <a:ext uri="{FF2B5EF4-FFF2-40B4-BE49-F238E27FC236}">
                    <a16:creationId xmlns:a16="http://schemas.microsoft.com/office/drawing/2014/main" id="{9E947070-4EF6-0344-910A-9B83F7E35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7">
                <a:extLst>
                  <a:ext uri="{FF2B5EF4-FFF2-40B4-BE49-F238E27FC236}">
                    <a16:creationId xmlns:a16="http://schemas.microsoft.com/office/drawing/2014/main" id="{A00477B3-8B26-7E43-94E1-5894575C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48">
                <a:extLst>
                  <a:ext uri="{FF2B5EF4-FFF2-40B4-BE49-F238E27FC236}">
                    <a16:creationId xmlns:a16="http://schemas.microsoft.com/office/drawing/2014/main" id="{FD9CBB8C-DFF0-9B46-978D-6C576A528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49">
                <a:extLst>
                  <a:ext uri="{FF2B5EF4-FFF2-40B4-BE49-F238E27FC236}">
                    <a16:creationId xmlns:a16="http://schemas.microsoft.com/office/drawing/2014/main" id="{7D5BED68-0635-5944-AD79-9F8D4639F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Rectangle 50">
                <a:extLst>
                  <a:ext uri="{FF2B5EF4-FFF2-40B4-BE49-F238E27FC236}">
                    <a16:creationId xmlns:a16="http://schemas.microsoft.com/office/drawing/2014/main" id="{6E836D6B-0C19-124A-88E3-262FDB45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1">
                <a:extLst>
                  <a:ext uri="{FF2B5EF4-FFF2-40B4-BE49-F238E27FC236}">
                    <a16:creationId xmlns:a16="http://schemas.microsoft.com/office/drawing/2014/main" id="{0F37386E-C012-E149-9E3D-1E792F2CE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2">
                <a:extLst>
                  <a:ext uri="{FF2B5EF4-FFF2-40B4-BE49-F238E27FC236}">
                    <a16:creationId xmlns:a16="http://schemas.microsoft.com/office/drawing/2014/main" id="{A0989988-71D6-6A49-AF3E-C7ED83935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3">
                <a:extLst>
                  <a:ext uri="{FF2B5EF4-FFF2-40B4-BE49-F238E27FC236}">
                    <a16:creationId xmlns:a16="http://schemas.microsoft.com/office/drawing/2014/main" id="{93050ABC-3E6B-3249-8FE6-D1CFD4A6C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4">
                <a:extLst>
                  <a:ext uri="{FF2B5EF4-FFF2-40B4-BE49-F238E27FC236}">
                    <a16:creationId xmlns:a16="http://schemas.microsoft.com/office/drawing/2014/main" id="{C29F8320-F112-2C47-98CB-2F9B48B7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5">
                <a:extLst>
                  <a:ext uri="{FF2B5EF4-FFF2-40B4-BE49-F238E27FC236}">
                    <a16:creationId xmlns:a16="http://schemas.microsoft.com/office/drawing/2014/main" id="{6EA20CD6-3BCC-3446-9DEF-2D671152D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6">
                <a:extLst>
                  <a:ext uri="{FF2B5EF4-FFF2-40B4-BE49-F238E27FC236}">
                    <a16:creationId xmlns:a16="http://schemas.microsoft.com/office/drawing/2014/main" id="{7EEE265A-3F2B-7C4B-88B7-77892E32C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57">
                <a:extLst>
                  <a:ext uri="{FF2B5EF4-FFF2-40B4-BE49-F238E27FC236}">
                    <a16:creationId xmlns:a16="http://schemas.microsoft.com/office/drawing/2014/main" id="{6DA52331-DF4E-784C-99C7-0CCC78DBB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58">
                <a:extLst>
                  <a:ext uri="{FF2B5EF4-FFF2-40B4-BE49-F238E27FC236}">
                    <a16:creationId xmlns:a16="http://schemas.microsoft.com/office/drawing/2014/main" id="{567A0663-1717-7E4A-8186-CF4F0D0EF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59">
                <a:extLst>
                  <a:ext uri="{FF2B5EF4-FFF2-40B4-BE49-F238E27FC236}">
                    <a16:creationId xmlns:a16="http://schemas.microsoft.com/office/drawing/2014/main" id="{413188EC-9A23-4A42-9F1D-D791804C9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0">
                <a:extLst>
                  <a:ext uri="{FF2B5EF4-FFF2-40B4-BE49-F238E27FC236}">
                    <a16:creationId xmlns:a16="http://schemas.microsoft.com/office/drawing/2014/main" id="{43CF7527-5585-3146-8E9A-F022236F5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61">
                <a:extLst>
                  <a:ext uri="{FF2B5EF4-FFF2-40B4-BE49-F238E27FC236}">
                    <a16:creationId xmlns:a16="http://schemas.microsoft.com/office/drawing/2014/main" id="{A0A3941B-6296-364A-A73A-49EAED5D7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62">
                <a:extLst>
                  <a:ext uri="{FF2B5EF4-FFF2-40B4-BE49-F238E27FC236}">
                    <a16:creationId xmlns:a16="http://schemas.microsoft.com/office/drawing/2014/main" id="{8624756C-E8D8-4942-B739-469643C2F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3">
                <a:extLst>
                  <a:ext uri="{FF2B5EF4-FFF2-40B4-BE49-F238E27FC236}">
                    <a16:creationId xmlns:a16="http://schemas.microsoft.com/office/drawing/2014/main" id="{3B194258-C8AA-3643-971E-52E40AA7C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4">
                <a:extLst>
                  <a:ext uri="{FF2B5EF4-FFF2-40B4-BE49-F238E27FC236}">
                    <a16:creationId xmlns:a16="http://schemas.microsoft.com/office/drawing/2014/main" id="{DDE9E152-DC6B-0646-9D2C-02E0E8633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5">
                <a:extLst>
                  <a:ext uri="{FF2B5EF4-FFF2-40B4-BE49-F238E27FC236}">
                    <a16:creationId xmlns:a16="http://schemas.microsoft.com/office/drawing/2014/main" id="{E11E6A6E-6711-5C4B-9818-6AC9BCEB0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6">
                <a:extLst>
                  <a:ext uri="{FF2B5EF4-FFF2-40B4-BE49-F238E27FC236}">
                    <a16:creationId xmlns:a16="http://schemas.microsoft.com/office/drawing/2014/main" id="{58598AFF-0866-6D4A-A723-3CE973E08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67">
                <a:extLst>
                  <a:ext uri="{FF2B5EF4-FFF2-40B4-BE49-F238E27FC236}">
                    <a16:creationId xmlns:a16="http://schemas.microsoft.com/office/drawing/2014/main" id="{87C56496-3DA4-4C4E-BFD7-EA6F13CD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68">
                <a:extLst>
                  <a:ext uri="{FF2B5EF4-FFF2-40B4-BE49-F238E27FC236}">
                    <a16:creationId xmlns:a16="http://schemas.microsoft.com/office/drawing/2014/main" id="{B73DC058-860F-1548-B647-2935FDB22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69">
                <a:extLst>
                  <a:ext uri="{FF2B5EF4-FFF2-40B4-BE49-F238E27FC236}">
                    <a16:creationId xmlns:a16="http://schemas.microsoft.com/office/drawing/2014/main" id="{4724BAC5-37DB-7544-ABDA-DB76C5132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70">
                <a:extLst>
                  <a:ext uri="{FF2B5EF4-FFF2-40B4-BE49-F238E27FC236}">
                    <a16:creationId xmlns:a16="http://schemas.microsoft.com/office/drawing/2014/main" id="{1CAC5F9B-7264-BB4A-B8E8-C54A268DA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71">
                <a:extLst>
                  <a:ext uri="{FF2B5EF4-FFF2-40B4-BE49-F238E27FC236}">
                    <a16:creationId xmlns:a16="http://schemas.microsoft.com/office/drawing/2014/main" id="{126E3081-6C8B-9042-9C19-0D73E3CCE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2">
                <a:extLst>
                  <a:ext uri="{FF2B5EF4-FFF2-40B4-BE49-F238E27FC236}">
                    <a16:creationId xmlns:a16="http://schemas.microsoft.com/office/drawing/2014/main" id="{939439F5-1588-FC4A-BBDB-C99B0EF70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73">
                <a:extLst>
                  <a:ext uri="{FF2B5EF4-FFF2-40B4-BE49-F238E27FC236}">
                    <a16:creationId xmlns:a16="http://schemas.microsoft.com/office/drawing/2014/main" id="{9A37AD94-6C0B-E64D-A039-CFAB8B5CC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74">
                <a:extLst>
                  <a:ext uri="{FF2B5EF4-FFF2-40B4-BE49-F238E27FC236}">
                    <a16:creationId xmlns:a16="http://schemas.microsoft.com/office/drawing/2014/main" id="{EFDAE4F1-BAD8-8743-94FB-DE874EB18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75">
                <a:extLst>
                  <a:ext uri="{FF2B5EF4-FFF2-40B4-BE49-F238E27FC236}">
                    <a16:creationId xmlns:a16="http://schemas.microsoft.com/office/drawing/2014/main" id="{DE129701-992E-494F-8A4A-EC6556AAF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6">
                <a:extLst>
                  <a:ext uri="{FF2B5EF4-FFF2-40B4-BE49-F238E27FC236}">
                    <a16:creationId xmlns:a16="http://schemas.microsoft.com/office/drawing/2014/main" id="{91A85C6C-85D0-754E-A1E3-A8C8618A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77">
                <a:extLst>
                  <a:ext uri="{FF2B5EF4-FFF2-40B4-BE49-F238E27FC236}">
                    <a16:creationId xmlns:a16="http://schemas.microsoft.com/office/drawing/2014/main" id="{A8B6F2B0-A588-A841-A701-85A721A36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78">
                <a:extLst>
                  <a:ext uri="{FF2B5EF4-FFF2-40B4-BE49-F238E27FC236}">
                    <a16:creationId xmlns:a16="http://schemas.microsoft.com/office/drawing/2014/main" id="{D09209B7-A79F-A545-9937-744415B5F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79">
                <a:extLst>
                  <a:ext uri="{FF2B5EF4-FFF2-40B4-BE49-F238E27FC236}">
                    <a16:creationId xmlns:a16="http://schemas.microsoft.com/office/drawing/2014/main" id="{8EFA9205-0BA7-C34A-A37F-C9707C7F1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80">
                <a:extLst>
                  <a:ext uri="{FF2B5EF4-FFF2-40B4-BE49-F238E27FC236}">
                    <a16:creationId xmlns:a16="http://schemas.microsoft.com/office/drawing/2014/main" id="{39F93E83-DFF9-6141-8558-D4C440CB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1">
                <a:extLst>
                  <a:ext uri="{FF2B5EF4-FFF2-40B4-BE49-F238E27FC236}">
                    <a16:creationId xmlns:a16="http://schemas.microsoft.com/office/drawing/2014/main" id="{CD13CCDE-E2B6-FA4A-8FA8-1C458CE85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82">
                <a:extLst>
                  <a:ext uri="{FF2B5EF4-FFF2-40B4-BE49-F238E27FC236}">
                    <a16:creationId xmlns:a16="http://schemas.microsoft.com/office/drawing/2014/main" id="{289E9751-DCE6-0644-AA22-63E7239C8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3">
                <a:extLst>
                  <a:ext uri="{FF2B5EF4-FFF2-40B4-BE49-F238E27FC236}">
                    <a16:creationId xmlns:a16="http://schemas.microsoft.com/office/drawing/2014/main" id="{209BFC47-CB3B-B04D-BEF3-C90047D06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4">
                <a:extLst>
                  <a:ext uri="{FF2B5EF4-FFF2-40B4-BE49-F238E27FC236}">
                    <a16:creationId xmlns:a16="http://schemas.microsoft.com/office/drawing/2014/main" id="{3B921A95-F814-0747-95F6-29053A336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85">
                <a:extLst>
                  <a:ext uri="{FF2B5EF4-FFF2-40B4-BE49-F238E27FC236}">
                    <a16:creationId xmlns:a16="http://schemas.microsoft.com/office/drawing/2014/main" id="{62C1E6E2-35BD-5A48-B5C7-650E513B8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6">
                <a:extLst>
                  <a:ext uri="{FF2B5EF4-FFF2-40B4-BE49-F238E27FC236}">
                    <a16:creationId xmlns:a16="http://schemas.microsoft.com/office/drawing/2014/main" id="{F7A2C5F3-7E68-C54D-89AA-ED465BB2B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87">
                <a:extLst>
                  <a:ext uri="{FF2B5EF4-FFF2-40B4-BE49-F238E27FC236}">
                    <a16:creationId xmlns:a16="http://schemas.microsoft.com/office/drawing/2014/main" id="{02313745-ECB8-C44D-B1F3-174F8CA21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88">
                <a:extLst>
                  <a:ext uri="{FF2B5EF4-FFF2-40B4-BE49-F238E27FC236}">
                    <a16:creationId xmlns:a16="http://schemas.microsoft.com/office/drawing/2014/main" id="{5BF09249-BA37-C344-A40C-FAB3F23B8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89">
                <a:extLst>
                  <a:ext uri="{FF2B5EF4-FFF2-40B4-BE49-F238E27FC236}">
                    <a16:creationId xmlns:a16="http://schemas.microsoft.com/office/drawing/2014/main" id="{ED403E1A-D038-6949-9993-79C84B395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90">
                <a:extLst>
                  <a:ext uri="{FF2B5EF4-FFF2-40B4-BE49-F238E27FC236}">
                    <a16:creationId xmlns:a16="http://schemas.microsoft.com/office/drawing/2014/main" id="{196976F4-9092-C04F-B54F-C55F33E08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91">
                <a:extLst>
                  <a:ext uri="{FF2B5EF4-FFF2-40B4-BE49-F238E27FC236}">
                    <a16:creationId xmlns:a16="http://schemas.microsoft.com/office/drawing/2014/main" id="{8186F175-7369-FD4F-B5AC-5CF5719BC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92">
                <a:extLst>
                  <a:ext uri="{FF2B5EF4-FFF2-40B4-BE49-F238E27FC236}">
                    <a16:creationId xmlns:a16="http://schemas.microsoft.com/office/drawing/2014/main" id="{545E79B2-0C0A-564B-BD25-EF0CB472B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93">
                <a:extLst>
                  <a:ext uri="{FF2B5EF4-FFF2-40B4-BE49-F238E27FC236}">
                    <a16:creationId xmlns:a16="http://schemas.microsoft.com/office/drawing/2014/main" id="{4D121355-F865-A040-B9C1-7F34EFF9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94">
                <a:extLst>
                  <a:ext uri="{FF2B5EF4-FFF2-40B4-BE49-F238E27FC236}">
                    <a16:creationId xmlns:a16="http://schemas.microsoft.com/office/drawing/2014/main" id="{C0FBE6B0-BDE0-3547-868F-C8982DD1E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5">
                <a:extLst>
                  <a:ext uri="{FF2B5EF4-FFF2-40B4-BE49-F238E27FC236}">
                    <a16:creationId xmlns:a16="http://schemas.microsoft.com/office/drawing/2014/main" id="{BF5C8FAC-2D09-024E-BEC0-8CE80135F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96">
                <a:extLst>
                  <a:ext uri="{FF2B5EF4-FFF2-40B4-BE49-F238E27FC236}">
                    <a16:creationId xmlns:a16="http://schemas.microsoft.com/office/drawing/2014/main" id="{9EC0A235-038B-CB45-B0A9-653F2448D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97">
                <a:extLst>
                  <a:ext uri="{FF2B5EF4-FFF2-40B4-BE49-F238E27FC236}">
                    <a16:creationId xmlns:a16="http://schemas.microsoft.com/office/drawing/2014/main" id="{6E72DAF9-2D99-6F48-9B41-A099A2680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98">
                <a:extLst>
                  <a:ext uri="{FF2B5EF4-FFF2-40B4-BE49-F238E27FC236}">
                    <a16:creationId xmlns:a16="http://schemas.microsoft.com/office/drawing/2014/main" id="{90699426-32D7-2E4D-999A-E2F5F3B06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99">
                <a:extLst>
                  <a:ext uri="{FF2B5EF4-FFF2-40B4-BE49-F238E27FC236}">
                    <a16:creationId xmlns:a16="http://schemas.microsoft.com/office/drawing/2014/main" id="{B6226032-3583-BB49-ADDA-9C9CFEF7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00">
                <a:extLst>
                  <a:ext uri="{FF2B5EF4-FFF2-40B4-BE49-F238E27FC236}">
                    <a16:creationId xmlns:a16="http://schemas.microsoft.com/office/drawing/2014/main" id="{912A236C-27B4-1045-8101-30D10F67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01">
                <a:extLst>
                  <a:ext uri="{FF2B5EF4-FFF2-40B4-BE49-F238E27FC236}">
                    <a16:creationId xmlns:a16="http://schemas.microsoft.com/office/drawing/2014/main" id="{93CD27D6-AE1B-894C-9CB7-56451412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02">
                <a:extLst>
                  <a:ext uri="{FF2B5EF4-FFF2-40B4-BE49-F238E27FC236}">
                    <a16:creationId xmlns:a16="http://schemas.microsoft.com/office/drawing/2014/main" id="{3BF6EDFA-E6DD-AB4B-A92B-A876A1CFC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03">
                <a:extLst>
                  <a:ext uri="{FF2B5EF4-FFF2-40B4-BE49-F238E27FC236}">
                    <a16:creationId xmlns:a16="http://schemas.microsoft.com/office/drawing/2014/main" id="{24F197D5-BE21-AD4B-9A8E-F137974DC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4">
                <a:extLst>
                  <a:ext uri="{FF2B5EF4-FFF2-40B4-BE49-F238E27FC236}">
                    <a16:creationId xmlns:a16="http://schemas.microsoft.com/office/drawing/2014/main" id="{0FE5BEAD-AD3D-7B49-8FA0-C242C9211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5">
                <a:extLst>
                  <a:ext uri="{FF2B5EF4-FFF2-40B4-BE49-F238E27FC236}">
                    <a16:creationId xmlns:a16="http://schemas.microsoft.com/office/drawing/2014/main" id="{CAC47244-C926-564A-BE4C-9A4A162F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6">
                <a:extLst>
                  <a:ext uri="{FF2B5EF4-FFF2-40B4-BE49-F238E27FC236}">
                    <a16:creationId xmlns:a16="http://schemas.microsoft.com/office/drawing/2014/main" id="{1D0A73B6-F48D-8140-B748-A2C44ADBC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07">
                <a:extLst>
                  <a:ext uri="{FF2B5EF4-FFF2-40B4-BE49-F238E27FC236}">
                    <a16:creationId xmlns:a16="http://schemas.microsoft.com/office/drawing/2014/main" id="{37BCFE21-356D-AB4D-82AE-D480E50FD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08">
                <a:extLst>
                  <a:ext uri="{FF2B5EF4-FFF2-40B4-BE49-F238E27FC236}">
                    <a16:creationId xmlns:a16="http://schemas.microsoft.com/office/drawing/2014/main" id="{1A9FACCA-3510-F044-AD6F-D8E3666B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09">
                <a:extLst>
                  <a:ext uri="{FF2B5EF4-FFF2-40B4-BE49-F238E27FC236}">
                    <a16:creationId xmlns:a16="http://schemas.microsoft.com/office/drawing/2014/main" id="{A1EFDA81-5084-7F4B-80BA-B60923791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56C28B3-131B-4040-A113-A0E053287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5308D549-8D3A-D942-B62A-7B19F2A16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8D82F93C-61C2-434B-A350-B308F51DA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E9317D8B-5393-6545-B863-CFEFD5863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9DAD63A-6741-DB4B-81CD-02F662410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17C53D20-0708-8747-B61D-E4D72C039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37024D8C-6E77-6741-AB13-E6992267D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2EA5F9FB-F968-6647-81A1-3E71D3034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5CD2645-8CFA-8E4D-BEE7-C62868AB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4B2361-4694-5A47-9B71-77983A109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4CB8627-EA0A-A943-B957-F129663F2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AB0997C1-1407-0948-92A4-3E668B218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435AB8C3-CA7E-2E49-A171-6110E3527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27E6FD93-BCF2-714A-8AD0-F6560B6B0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090E473D-6311-4B42-897F-2404F301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0E1648E5-52CA-004B-B27B-FC4FE4494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77DEC9DA-D682-6C48-A0FE-EF78EE3DC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67DAE125-A1A1-684A-A7CB-0EFD59FE6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A9955823-A23C-C04A-BEDD-F3FB4FAA1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5A858C12-58DB-3744-B6E9-5501CB32B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E6B99E29-4792-FB4A-A2C4-7CBFAD489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423DF2B4-7030-514C-B105-CE8F60036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7F122073-492D-3043-982A-CAAF5DFF8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8C6A061C-B42C-BC49-832D-720ADE5CE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781B3E05-8A57-C344-8D83-E32C303D2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5BED97EC-ED8A-2D4E-8894-5CC4B1443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94FB3C88-F6EA-9B46-9713-2DCFEFAF3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4AE59610-270E-DB49-92B1-A3F5E3CDB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0D87E045-1E1D-E641-806B-16AD3A5BA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2060AF58-C659-7B42-BE8C-8C2B33CC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E0005231-5C95-A14F-912D-3C67B658C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BEDE4289-D23C-794B-81B4-515142033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777B22F9-EC56-FD41-AC05-66E3E4FB7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CB31046C-13A4-594C-ACC9-318991621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EEE7F5F8-4B8A-C944-AFD2-33D24DA3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2DB91EE4-72C0-7644-ABEC-F1F9192F2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81B73791-4C1B-7144-928B-932CA69BF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9F492A51-6859-9F4E-8DD3-DDD61D20A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541D3439-B35D-8C4D-95B6-2EFB24DA4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A9D86546-3519-8441-946F-8162072C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56FCDD97-C0BA-2E40-A60C-27316406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65">
                <a:extLst>
                  <a:ext uri="{FF2B5EF4-FFF2-40B4-BE49-F238E27FC236}">
                    <a16:creationId xmlns:a16="http://schemas.microsoft.com/office/drawing/2014/main" id="{8CDEFD34-2B5E-3D45-99B1-D0C3D8D4C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CBF9455B-8D9A-6248-ACEC-E1210B681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C25381-DA1A-CE46-9850-0D727BF19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FB6A7881-99E5-904D-AE6B-85D70D65E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969BBAF-937D-7941-B70D-46386CC74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5F57BDB6-A4E4-A946-97DA-96F58601A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71">
                <a:extLst>
                  <a:ext uri="{FF2B5EF4-FFF2-40B4-BE49-F238E27FC236}">
                    <a16:creationId xmlns:a16="http://schemas.microsoft.com/office/drawing/2014/main" id="{2286E6DF-03F2-2147-A25D-80248F8BB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72">
                <a:extLst>
                  <a:ext uri="{FF2B5EF4-FFF2-40B4-BE49-F238E27FC236}">
                    <a16:creationId xmlns:a16="http://schemas.microsoft.com/office/drawing/2014/main" id="{C5D101F5-CF1F-4643-9B2F-EB3CCEBF5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73">
                <a:extLst>
                  <a:ext uri="{FF2B5EF4-FFF2-40B4-BE49-F238E27FC236}">
                    <a16:creationId xmlns:a16="http://schemas.microsoft.com/office/drawing/2014/main" id="{57F4B4A0-8593-5841-BFF5-A76E9B0EF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D69838B0-AF5F-A34C-AA59-0864C59FE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824E404-10BA-DB48-A163-1A2DD8959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E08C841-B76A-964E-90CB-B2AABA5CD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171D6E80-460A-5F4D-AFE9-14F2E6DA9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37A17698-B746-034D-9FB2-B3112F278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019558B9-AA64-3A4F-8A7B-BF9783FB9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80">
                <a:extLst>
                  <a:ext uri="{FF2B5EF4-FFF2-40B4-BE49-F238E27FC236}">
                    <a16:creationId xmlns:a16="http://schemas.microsoft.com/office/drawing/2014/main" id="{0AE0CC2F-DA40-874A-85E1-021C8B6B7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81">
                <a:extLst>
                  <a:ext uri="{FF2B5EF4-FFF2-40B4-BE49-F238E27FC236}">
                    <a16:creationId xmlns:a16="http://schemas.microsoft.com/office/drawing/2014/main" id="{298539F0-53C5-3F4B-A0CD-76C93A8E9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C893CFC6-4666-9542-9F61-8A9C51BD5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3BB153F6-9658-F34E-8362-CA97590B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D5A94B4-625C-C549-A022-507245B1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C145AAB1-F4BF-3C4C-A647-94089348D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4CC3923B-F082-4F48-B05E-A5B9DEC5B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140A234D-36CB-984E-883A-476715893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2806BD47-41B6-E040-950D-6CAE50B9E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E5E0126B-68BB-6C46-8A90-A55E97D07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DE77DB36-8EA0-5F4A-862A-866837C76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1B3E88E4-D988-4044-8AF3-B68C4AE38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D8D727FA-A7D9-984E-A53F-CF0A1E992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A65E3FFD-91E0-AF4F-B32E-4E0FAF65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61FA6E4B-0D25-6145-B35F-CED722455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4715C436-43B3-724A-B955-1629A2B65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7349ADD2-E863-E04C-A476-16B87543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B1C2061C-4D61-D340-A2F2-5D63FB12D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F66D084F-7921-E948-9893-C631AEFE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8F804FBD-E688-BD4E-9778-00DFB4FDE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13E31CC4-C306-7042-92F6-16256189F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41ED6DD-9433-2C4D-8AB3-92A32F3DF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F06613A-2E8D-3C4A-B218-580B5BF64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26BF791F-75CD-4646-8D04-C2AF25A6C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66D95761-393F-F14D-9FC8-73498FC35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BAA582E0-3B9A-4A49-98C7-7FA395604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3970F4BA-B03F-3544-9E28-6CE566379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B35AC800-82E0-7947-96AD-7BA55FE3F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08">
                <a:extLst>
                  <a:ext uri="{FF2B5EF4-FFF2-40B4-BE49-F238E27FC236}">
                    <a16:creationId xmlns:a16="http://schemas.microsoft.com/office/drawing/2014/main" id="{2B23C0BC-7444-6B49-8F34-D8CEC7E7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291CD771-351F-2C44-8E29-6924B45DA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D48F4B71-99DA-EA46-801F-22A359452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7CF2A4E-9635-B14C-8E8F-7B6CBA0DD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6323FAC2-953F-1C47-84E8-BED2AFC83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200C5619-6BB1-E943-8EB7-EAFEA2FCD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38C23D19-FFE9-D74E-8DC8-39CA66EFA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07DC7E9D-F8D2-0B4E-BA4E-393F7A2CF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25981E77-426E-6A4A-9A19-DDC7D1E16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A056C05D-88B2-F742-BAFB-61CA8D019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19" name="Group 406">
                <a:extLst>
                  <a:ext uri="{FF2B5EF4-FFF2-40B4-BE49-F238E27FC236}">
                    <a16:creationId xmlns:a16="http://schemas.microsoft.com/office/drawing/2014/main" id="{92F98A5A-19BB-1749-A86D-708842D4EB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1001" name="Freeform 206">
                  <a:extLst>
                    <a:ext uri="{FF2B5EF4-FFF2-40B4-BE49-F238E27FC236}">
                      <a16:creationId xmlns:a16="http://schemas.microsoft.com/office/drawing/2014/main" id="{DF654CE0-B028-BD4C-A380-42B41AC0F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2" name="Freeform 207">
                  <a:extLst>
                    <a:ext uri="{FF2B5EF4-FFF2-40B4-BE49-F238E27FC236}">
                      <a16:creationId xmlns:a16="http://schemas.microsoft.com/office/drawing/2014/main" id="{3B9D6954-908E-C94B-A7D3-B797AAB531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3" name="Freeform 208">
                  <a:extLst>
                    <a:ext uri="{FF2B5EF4-FFF2-40B4-BE49-F238E27FC236}">
                      <a16:creationId xmlns:a16="http://schemas.microsoft.com/office/drawing/2014/main" id="{DBBBF07F-B287-3449-8BF4-D837CAE1F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4" name="Freeform 209">
                  <a:extLst>
                    <a:ext uri="{FF2B5EF4-FFF2-40B4-BE49-F238E27FC236}">
                      <a16:creationId xmlns:a16="http://schemas.microsoft.com/office/drawing/2014/main" id="{8F0BBC2E-2A57-E74D-9DED-1687A8439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5" name="Freeform 210">
                  <a:extLst>
                    <a:ext uri="{FF2B5EF4-FFF2-40B4-BE49-F238E27FC236}">
                      <a16:creationId xmlns:a16="http://schemas.microsoft.com/office/drawing/2014/main" id="{16DF9DD4-B8D6-5A47-BA1D-F51DDDB2F7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6" name="Freeform 211">
                  <a:extLst>
                    <a:ext uri="{FF2B5EF4-FFF2-40B4-BE49-F238E27FC236}">
                      <a16:creationId xmlns:a16="http://schemas.microsoft.com/office/drawing/2014/main" id="{C5478EDA-21D8-1A40-8AD6-4F38F65ED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7" name="Freeform 212">
                  <a:extLst>
                    <a:ext uri="{FF2B5EF4-FFF2-40B4-BE49-F238E27FC236}">
                      <a16:creationId xmlns:a16="http://schemas.microsoft.com/office/drawing/2014/main" id="{F12C19F8-4E7E-9143-9E5C-72B2423EA4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8" name="Freeform 213">
                  <a:extLst>
                    <a:ext uri="{FF2B5EF4-FFF2-40B4-BE49-F238E27FC236}">
                      <a16:creationId xmlns:a16="http://schemas.microsoft.com/office/drawing/2014/main" id="{8A8820E9-7985-3148-BBF6-C2FCD2A68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9" name="Freeform 214">
                  <a:extLst>
                    <a:ext uri="{FF2B5EF4-FFF2-40B4-BE49-F238E27FC236}">
                      <a16:creationId xmlns:a16="http://schemas.microsoft.com/office/drawing/2014/main" id="{859FDB12-C431-C445-A50B-19919EBC2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0" name="Freeform 215">
                  <a:extLst>
                    <a:ext uri="{FF2B5EF4-FFF2-40B4-BE49-F238E27FC236}">
                      <a16:creationId xmlns:a16="http://schemas.microsoft.com/office/drawing/2014/main" id="{205F071D-2AEC-9849-8507-BDB63B228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1" name="Freeform 216">
                  <a:extLst>
                    <a:ext uri="{FF2B5EF4-FFF2-40B4-BE49-F238E27FC236}">
                      <a16:creationId xmlns:a16="http://schemas.microsoft.com/office/drawing/2014/main" id="{26F75778-6907-8F45-B963-1B3E069C16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2" name="Freeform 217">
                  <a:extLst>
                    <a:ext uri="{FF2B5EF4-FFF2-40B4-BE49-F238E27FC236}">
                      <a16:creationId xmlns:a16="http://schemas.microsoft.com/office/drawing/2014/main" id="{3479D195-503D-1E42-96E6-03989B58D7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3" name="Freeform 218">
                  <a:extLst>
                    <a:ext uri="{FF2B5EF4-FFF2-40B4-BE49-F238E27FC236}">
                      <a16:creationId xmlns:a16="http://schemas.microsoft.com/office/drawing/2014/main" id="{CAC3DF4E-7113-0C47-81AC-7ADF3FB49D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4" name="Freeform 219">
                  <a:extLst>
                    <a:ext uri="{FF2B5EF4-FFF2-40B4-BE49-F238E27FC236}">
                      <a16:creationId xmlns:a16="http://schemas.microsoft.com/office/drawing/2014/main" id="{3B8C7147-56C1-6F4D-8AFD-47D6BCCCF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5" name="Freeform 220">
                  <a:extLst>
                    <a:ext uri="{FF2B5EF4-FFF2-40B4-BE49-F238E27FC236}">
                      <a16:creationId xmlns:a16="http://schemas.microsoft.com/office/drawing/2014/main" id="{7AE14F29-3F81-604B-A72A-83B0BA9A5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6" name="Freeform 221">
                  <a:extLst>
                    <a:ext uri="{FF2B5EF4-FFF2-40B4-BE49-F238E27FC236}">
                      <a16:creationId xmlns:a16="http://schemas.microsoft.com/office/drawing/2014/main" id="{2CDD27A9-532B-8F48-AD04-C04799D463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7" name="Freeform 222">
                  <a:extLst>
                    <a:ext uri="{FF2B5EF4-FFF2-40B4-BE49-F238E27FC236}">
                      <a16:creationId xmlns:a16="http://schemas.microsoft.com/office/drawing/2014/main" id="{E6C1032D-9FAB-F54D-9984-EBC9E9113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8" name="Freeform 223">
                  <a:extLst>
                    <a:ext uri="{FF2B5EF4-FFF2-40B4-BE49-F238E27FC236}">
                      <a16:creationId xmlns:a16="http://schemas.microsoft.com/office/drawing/2014/main" id="{99E0EFB4-D3FF-3E4C-B5A2-E83D0C705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9" name="Freeform 224">
                  <a:extLst>
                    <a:ext uri="{FF2B5EF4-FFF2-40B4-BE49-F238E27FC236}">
                      <a16:creationId xmlns:a16="http://schemas.microsoft.com/office/drawing/2014/main" id="{AE2CF465-F5E8-9F43-A9B2-0708F2C3E7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0" name="Freeform 225">
                  <a:extLst>
                    <a:ext uri="{FF2B5EF4-FFF2-40B4-BE49-F238E27FC236}">
                      <a16:creationId xmlns:a16="http://schemas.microsoft.com/office/drawing/2014/main" id="{A3BB0260-C984-7A40-B6A7-9BE6C4765D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1" name="Rectangle 226">
                  <a:extLst>
                    <a:ext uri="{FF2B5EF4-FFF2-40B4-BE49-F238E27FC236}">
                      <a16:creationId xmlns:a16="http://schemas.microsoft.com/office/drawing/2014/main" id="{9F4190D0-0A22-FF40-B253-016FCC3F0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2" name="Freeform 227">
                  <a:extLst>
                    <a:ext uri="{FF2B5EF4-FFF2-40B4-BE49-F238E27FC236}">
                      <a16:creationId xmlns:a16="http://schemas.microsoft.com/office/drawing/2014/main" id="{9792D796-67A8-A543-83A2-0455E1A222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3" name="Freeform 228">
                  <a:extLst>
                    <a:ext uri="{FF2B5EF4-FFF2-40B4-BE49-F238E27FC236}">
                      <a16:creationId xmlns:a16="http://schemas.microsoft.com/office/drawing/2014/main" id="{0CDEC8A0-CD1A-4644-87C4-A773B5B47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4" name="Freeform 229">
                  <a:extLst>
                    <a:ext uri="{FF2B5EF4-FFF2-40B4-BE49-F238E27FC236}">
                      <a16:creationId xmlns:a16="http://schemas.microsoft.com/office/drawing/2014/main" id="{4B3DE9D6-EE99-594D-B1BB-09AC1D3825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5" name="Freeform 230">
                  <a:extLst>
                    <a:ext uri="{FF2B5EF4-FFF2-40B4-BE49-F238E27FC236}">
                      <a16:creationId xmlns:a16="http://schemas.microsoft.com/office/drawing/2014/main" id="{774A771A-1240-0947-AFD5-DAA9DB97B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6" name="Freeform 231">
                  <a:extLst>
                    <a:ext uri="{FF2B5EF4-FFF2-40B4-BE49-F238E27FC236}">
                      <a16:creationId xmlns:a16="http://schemas.microsoft.com/office/drawing/2014/main" id="{C09465EE-2A47-C749-9C00-C3CBD9FF3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7" name="Freeform 232">
                  <a:extLst>
                    <a:ext uri="{FF2B5EF4-FFF2-40B4-BE49-F238E27FC236}">
                      <a16:creationId xmlns:a16="http://schemas.microsoft.com/office/drawing/2014/main" id="{9C075320-7CCD-E349-9614-2AC4F10AC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8" name="Freeform 233">
                  <a:extLst>
                    <a:ext uri="{FF2B5EF4-FFF2-40B4-BE49-F238E27FC236}">
                      <a16:creationId xmlns:a16="http://schemas.microsoft.com/office/drawing/2014/main" id="{9E825C1A-3054-1543-B9B6-2EBA800D1B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9" name="Freeform 234">
                  <a:extLst>
                    <a:ext uri="{FF2B5EF4-FFF2-40B4-BE49-F238E27FC236}">
                      <a16:creationId xmlns:a16="http://schemas.microsoft.com/office/drawing/2014/main" id="{69D6E511-320E-1E4A-9070-9BB292C45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0" name="Freeform 235">
                  <a:extLst>
                    <a:ext uri="{FF2B5EF4-FFF2-40B4-BE49-F238E27FC236}">
                      <a16:creationId xmlns:a16="http://schemas.microsoft.com/office/drawing/2014/main" id="{77EC5D91-3DDF-C145-8393-C9F51D535B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1" name="Freeform 236">
                  <a:extLst>
                    <a:ext uri="{FF2B5EF4-FFF2-40B4-BE49-F238E27FC236}">
                      <a16:creationId xmlns:a16="http://schemas.microsoft.com/office/drawing/2014/main" id="{EA51EC4A-7CC7-5540-8AF6-93FCF0B312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2" name="Freeform 237">
                  <a:extLst>
                    <a:ext uri="{FF2B5EF4-FFF2-40B4-BE49-F238E27FC236}">
                      <a16:creationId xmlns:a16="http://schemas.microsoft.com/office/drawing/2014/main" id="{FC8B7C33-11AB-E741-8C76-743C88941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3" name="Freeform 238">
                  <a:extLst>
                    <a:ext uri="{FF2B5EF4-FFF2-40B4-BE49-F238E27FC236}">
                      <a16:creationId xmlns:a16="http://schemas.microsoft.com/office/drawing/2014/main" id="{942B3EE5-A17E-4E4E-82A4-8C596D7F9A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4" name="Freeform 239">
                  <a:extLst>
                    <a:ext uri="{FF2B5EF4-FFF2-40B4-BE49-F238E27FC236}">
                      <a16:creationId xmlns:a16="http://schemas.microsoft.com/office/drawing/2014/main" id="{7E8493E8-83C4-6249-8EC1-B5651A173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5" name="Freeform 240">
                  <a:extLst>
                    <a:ext uri="{FF2B5EF4-FFF2-40B4-BE49-F238E27FC236}">
                      <a16:creationId xmlns:a16="http://schemas.microsoft.com/office/drawing/2014/main" id="{2693C910-D93F-B04C-8FFB-9E1AA5EB9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6" name="Freeform 241">
                  <a:extLst>
                    <a:ext uri="{FF2B5EF4-FFF2-40B4-BE49-F238E27FC236}">
                      <a16:creationId xmlns:a16="http://schemas.microsoft.com/office/drawing/2014/main" id="{37CDD976-16F5-8E42-8FCC-ED3A005FA9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7" name="Freeform 242">
                  <a:extLst>
                    <a:ext uri="{FF2B5EF4-FFF2-40B4-BE49-F238E27FC236}">
                      <a16:creationId xmlns:a16="http://schemas.microsoft.com/office/drawing/2014/main" id="{F2A77B8F-2EEE-7341-A944-701B59A68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8" name="Freeform 243">
                  <a:extLst>
                    <a:ext uri="{FF2B5EF4-FFF2-40B4-BE49-F238E27FC236}">
                      <a16:creationId xmlns:a16="http://schemas.microsoft.com/office/drawing/2014/main" id="{50FFBF32-4993-A843-AAE7-F22C61CCB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9" name="Freeform 244">
                  <a:extLst>
                    <a:ext uri="{FF2B5EF4-FFF2-40B4-BE49-F238E27FC236}">
                      <a16:creationId xmlns:a16="http://schemas.microsoft.com/office/drawing/2014/main" id="{C2B92197-CEB7-E949-BD7F-403F4040B4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0" name="Freeform 245">
                  <a:extLst>
                    <a:ext uri="{FF2B5EF4-FFF2-40B4-BE49-F238E27FC236}">
                      <a16:creationId xmlns:a16="http://schemas.microsoft.com/office/drawing/2014/main" id="{BD38E1C1-3FC4-1144-92C5-3012730DD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1" name="Freeform 246">
                  <a:extLst>
                    <a:ext uri="{FF2B5EF4-FFF2-40B4-BE49-F238E27FC236}">
                      <a16:creationId xmlns:a16="http://schemas.microsoft.com/office/drawing/2014/main" id="{67C8A11C-C551-D74D-9A59-5A11A3732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2" name="Freeform 247">
                  <a:extLst>
                    <a:ext uri="{FF2B5EF4-FFF2-40B4-BE49-F238E27FC236}">
                      <a16:creationId xmlns:a16="http://schemas.microsoft.com/office/drawing/2014/main" id="{730FB08C-3F20-FC41-8574-58492E678A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3" name="Freeform 248">
                  <a:extLst>
                    <a:ext uri="{FF2B5EF4-FFF2-40B4-BE49-F238E27FC236}">
                      <a16:creationId xmlns:a16="http://schemas.microsoft.com/office/drawing/2014/main" id="{73FEC941-61DB-604D-AD03-269C715DA2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4" name="Freeform 249">
                  <a:extLst>
                    <a:ext uri="{FF2B5EF4-FFF2-40B4-BE49-F238E27FC236}">
                      <a16:creationId xmlns:a16="http://schemas.microsoft.com/office/drawing/2014/main" id="{5119E25E-E018-E947-82A8-D537EAF06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5" name="Freeform 250">
                  <a:extLst>
                    <a:ext uri="{FF2B5EF4-FFF2-40B4-BE49-F238E27FC236}">
                      <a16:creationId xmlns:a16="http://schemas.microsoft.com/office/drawing/2014/main" id="{41D732BF-8670-2B4C-A90A-7DD74FF821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6" name="Freeform 251">
                  <a:extLst>
                    <a:ext uri="{FF2B5EF4-FFF2-40B4-BE49-F238E27FC236}">
                      <a16:creationId xmlns:a16="http://schemas.microsoft.com/office/drawing/2014/main" id="{36BB6518-0586-F54A-8B74-267C68AAA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7" name="Freeform 252">
                  <a:extLst>
                    <a:ext uri="{FF2B5EF4-FFF2-40B4-BE49-F238E27FC236}">
                      <a16:creationId xmlns:a16="http://schemas.microsoft.com/office/drawing/2014/main" id="{FECD4C0F-53D9-8E46-9816-72AEB2936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8" name="Freeform 253">
                  <a:extLst>
                    <a:ext uri="{FF2B5EF4-FFF2-40B4-BE49-F238E27FC236}">
                      <a16:creationId xmlns:a16="http://schemas.microsoft.com/office/drawing/2014/main" id="{B17AE3CD-59E2-7B4F-94FA-9513E20A37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9" name="Freeform 254">
                  <a:extLst>
                    <a:ext uri="{FF2B5EF4-FFF2-40B4-BE49-F238E27FC236}">
                      <a16:creationId xmlns:a16="http://schemas.microsoft.com/office/drawing/2014/main" id="{0017713B-F89B-EE48-868C-B9AA621BE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0" name="Freeform 255">
                  <a:extLst>
                    <a:ext uri="{FF2B5EF4-FFF2-40B4-BE49-F238E27FC236}">
                      <a16:creationId xmlns:a16="http://schemas.microsoft.com/office/drawing/2014/main" id="{40FDF929-3C44-AF40-9D90-6FAE95998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1" name="Freeform 256">
                  <a:extLst>
                    <a:ext uri="{FF2B5EF4-FFF2-40B4-BE49-F238E27FC236}">
                      <a16:creationId xmlns:a16="http://schemas.microsoft.com/office/drawing/2014/main" id="{A17DE532-C486-BB44-99B8-5338958A6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2" name="Freeform 257">
                  <a:extLst>
                    <a:ext uri="{FF2B5EF4-FFF2-40B4-BE49-F238E27FC236}">
                      <a16:creationId xmlns:a16="http://schemas.microsoft.com/office/drawing/2014/main" id="{8EC9D1BC-D43C-BF47-B09A-2902C867B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3" name="Freeform 258">
                  <a:extLst>
                    <a:ext uri="{FF2B5EF4-FFF2-40B4-BE49-F238E27FC236}">
                      <a16:creationId xmlns:a16="http://schemas.microsoft.com/office/drawing/2014/main" id="{DD74B833-6C15-1441-A106-327DB7EBE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4" name="Freeform 259">
                  <a:extLst>
                    <a:ext uri="{FF2B5EF4-FFF2-40B4-BE49-F238E27FC236}">
                      <a16:creationId xmlns:a16="http://schemas.microsoft.com/office/drawing/2014/main" id="{515F6F43-88B7-0040-83CD-E4157CA02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5" name="Freeform 260">
                  <a:extLst>
                    <a:ext uri="{FF2B5EF4-FFF2-40B4-BE49-F238E27FC236}">
                      <a16:creationId xmlns:a16="http://schemas.microsoft.com/office/drawing/2014/main" id="{318F4199-40BB-8B4B-8FB5-8A9A39B5CF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6" name="Freeform 261">
                  <a:extLst>
                    <a:ext uri="{FF2B5EF4-FFF2-40B4-BE49-F238E27FC236}">
                      <a16:creationId xmlns:a16="http://schemas.microsoft.com/office/drawing/2014/main" id="{7A75A768-982E-8C4A-BF17-A3BBF0C1F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7" name="Freeform 262">
                  <a:extLst>
                    <a:ext uri="{FF2B5EF4-FFF2-40B4-BE49-F238E27FC236}">
                      <a16:creationId xmlns:a16="http://schemas.microsoft.com/office/drawing/2014/main" id="{FA85689A-7E43-CB42-9B09-32101F89D4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8" name="Freeform 263">
                  <a:extLst>
                    <a:ext uri="{FF2B5EF4-FFF2-40B4-BE49-F238E27FC236}">
                      <a16:creationId xmlns:a16="http://schemas.microsoft.com/office/drawing/2014/main" id="{B0EEAA7A-255C-A34A-A097-AA9F85AE0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9" name="Freeform 264">
                  <a:extLst>
                    <a:ext uri="{FF2B5EF4-FFF2-40B4-BE49-F238E27FC236}">
                      <a16:creationId xmlns:a16="http://schemas.microsoft.com/office/drawing/2014/main" id="{71B96C7A-0C68-AE42-9F1A-3893CEB9BD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0" name="Freeform 265">
                  <a:extLst>
                    <a:ext uri="{FF2B5EF4-FFF2-40B4-BE49-F238E27FC236}">
                      <a16:creationId xmlns:a16="http://schemas.microsoft.com/office/drawing/2014/main" id="{5EEC18C4-FF03-1B40-BB69-48BEA614A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1" name="Freeform 266">
                  <a:extLst>
                    <a:ext uri="{FF2B5EF4-FFF2-40B4-BE49-F238E27FC236}">
                      <a16:creationId xmlns:a16="http://schemas.microsoft.com/office/drawing/2014/main" id="{39D8ADCB-26E5-1C40-A2A9-7489A3427C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2" name="Freeform 267">
                  <a:extLst>
                    <a:ext uri="{FF2B5EF4-FFF2-40B4-BE49-F238E27FC236}">
                      <a16:creationId xmlns:a16="http://schemas.microsoft.com/office/drawing/2014/main" id="{8F1232A2-21CB-7F45-9403-1489864F46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3" name="Freeform 268">
                  <a:extLst>
                    <a:ext uri="{FF2B5EF4-FFF2-40B4-BE49-F238E27FC236}">
                      <a16:creationId xmlns:a16="http://schemas.microsoft.com/office/drawing/2014/main" id="{7A31A862-34DF-3647-8439-B1A5697B3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4" name="Freeform 269">
                  <a:extLst>
                    <a:ext uri="{FF2B5EF4-FFF2-40B4-BE49-F238E27FC236}">
                      <a16:creationId xmlns:a16="http://schemas.microsoft.com/office/drawing/2014/main" id="{C5E2A0B0-3E81-9848-B6E1-E83B4DAE5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5" name="Freeform 270">
                  <a:extLst>
                    <a:ext uri="{FF2B5EF4-FFF2-40B4-BE49-F238E27FC236}">
                      <a16:creationId xmlns:a16="http://schemas.microsoft.com/office/drawing/2014/main" id="{F3FE946D-5576-624A-A0FA-FD5BDFBB4A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6" name="Freeform 271">
                  <a:extLst>
                    <a:ext uri="{FF2B5EF4-FFF2-40B4-BE49-F238E27FC236}">
                      <a16:creationId xmlns:a16="http://schemas.microsoft.com/office/drawing/2014/main" id="{C0E182B5-2046-1044-A4BC-A7146A220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7" name="Freeform 272">
                  <a:extLst>
                    <a:ext uri="{FF2B5EF4-FFF2-40B4-BE49-F238E27FC236}">
                      <a16:creationId xmlns:a16="http://schemas.microsoft.com/office/drawing/2014/main" id="{E320F92A-CD1A-474D-8507-F092D18F7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8" name="Freeform 273">
                  <a:extLst>
                    <a:ext uri="{FF2B5EF4-FFF2-40B4-BE49-F238E27FC236}">
                      <a16:creationId xmlns:a16="http://schemas.microsoft.com/office/drawing/2014/main" id="{20B517F8-18DA-4E46-95C2-0F04E346F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9" name="Freeform 274">
                  <a:extLst>
                    <a:ext uri="{FF2B5EF4-FFF2-40B4-BE49-F238E27FC236}">
                      <a16:creationId xmlns:a16="http://schemas.microsoft.com/office/drawing/2014/main" id="{C1E1358D-DE4C-704C-978F-F9C426D50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0" name="Freeform 275">
                  <a:extLst>
                    <a:ext uri="{FF2B5EF4-FFF2-40B4-BE49-F238E27FC236}">
                      <a16:creationId xmlns:a16="http://schemas.microsoft.com/office/drawing/2014/main" id="{EE044E57-16C0-2F4A-BDD9-442DFFB67E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1" name="Freeform 276">
                  <a:extLst>
                    <a:ext uri="{FF2B5EF4-FFF2-40B4-BE49-F238E27FC236}">
                      <a16:creationId xmlns:a16="http://schemas.microsoft.com/office/drawing/2014/main" id="{5B14B35C-B8C5-BB44-8CF1-D8E0D344E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2" name="Freeform 277">
                  <a:extLst>
                    <a:ext uri="{FF2B5EF4-FFF2-40B4-BE49-F238E27FC236}">
                      <a16:creationId xmlns:a16="http://schemas.microsoft.com/office/drawing/2014/main" id="{B134F876-BA73-CB44-AE2E-2344A292E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3" name="Freeform 278">
                  <a:extLst>
                    <a:ext uri="{FF2B5EF4-FFF2-40B4-BE49-F238E27FC236}">
                      <a16:creationId xmlns:a16="http://schemas.microsoft.com/office/drawing/2014/main" id="{82F9B2BA-2715-054C-8623-D3DD1765B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4" name="Freeform 279">
                  <a:extLst>
                    <a:ext uri="{FF2B5EF4-FFF2-40B4-BE49-F238E27FC236}">
                      <a16:creationId xmlns:a16="http://schemas.microsoft.com/office/drawing/2014/main" id="{0C054CFD-46A7-7C44-AC27-960E1144B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5" name="Freeform 280">
                  <a:extLst>
                    <a:ext uri="{FF2B5EF4-FFF2-40B4-BE49-F238E27FC236}">
                      <a16:creationId xmlns:a16="http://schemas.microsoft.com/office/drawing/2014/main" id="{B2F531DB-29F0-9B4B-8BEE-7AB464995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6" name="Freeform 281">
                  <a:extLst>
                    <a:ext uri="{FF2B5EF4-FFF2-40B4-BE49-F238E27FC236}">
                      <a16:creationId xmlns:a16="http://schemas.microsoft.com/office/drawing/2014/main" id="{09EC3A0E-362F-F340-93E6-C71028C35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7" name="Freeform 282">
                  <a:extLst>
                    <a:ext uri="{FF2B5EF4-FFF2-40B4-BE49-F238E27FC236}">
                      <a16:creationId xmlns:a16="http://schemas.microsoft.com/office/drawing/2014/main" id="{06E98FFA-9377-EE4B-BCC2-74EC0DF5A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8" name="Freeform 283">
                  <a:extLst>
                    <a:ext uri="{FF2B5EF4-FFF2-40B4-BE49-F238E27FC236}">
                      <a16:creationId xmlns:a16="http://schemas.microsoft.com/office/drawing/2014/main" id="{F080E115-C9D4-A24F-AF77-A8791D98A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9" name="Freeform 284">
                  <a:extLst>
                    <a:ext uri="{FF2B5EF4-FFF2-40B4-BE49-F238E27FC236}">
                      <a16:creationId xmlns:a16="http://schemas.microsoft.com/office/drawing/2014/main" id="{11450318-AE71-9948-B9C9-B7118A388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0" name="Freeform 285">
                  <a:extLst>
                    <a:ext uri="{FF2B5EF4-FFF2-40B4-BE49-F238E27FC236}">
                      <a16:creationId xmlns:a16="http://schemas.microsoft.com/office/drawing/2014/main" id="{2BA18FD1-FBF9-1E46-AB13-810646AF8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1" name="Freeform 286">
                  <a:extLst>
                    <a:ext uri="{FF2B5EF4-FFF2-40B4-BE49-F238E27FC236}">
                      <a16:creationId xmlns:a16="http://schemas.microsoft.com/office/drawing/2014/main" id="{9AA715B4-EDF0-2745-B7C1-B90DE4D7C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2" name="Freeform 287">
                  <a:extLst>
                    <a:ext uri="{FF2B5EF4-FFF2-40B4-BE49-F238E27FC236}">
                      <a16:creationId xmlns:a16="http://schemas.microsoft.com/office/drawing/2014/main" id="{5EC57912-D364-D840-87A4-FF8D95F2A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3" name="Freeform 288">
                  <a:extLst>
                    <a:ext uri="{FF2B5EF4-FFF2-40B4-BE49-F238E27FC236}">
                      <a16:creationId xmlns:a16="http://schemas.microsoft.com/office/drawing/2014/main" id="{5A01E339-CD0C-254D-82CF-36C56D65A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4" name="Freeform 289">
                  <a:extLst>
                    <a:ext uri="{FF2B5EF4-FFF2-40B4-BE49-F238E27FC236}">
                      <a16:creationId xmlns:a16="http://schemas.microsoft.com/office/drawing/2014/main" id="{46DB9074-F2BF-B343-B729-1F81365360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5" name="Freeform 290">
                  <a:extLst>
                    <a:ext uri="{FF2B5EF4-FFF2-40B4-BE49-F238E27FC236}">
                      <a16:creationId xmlns:a16="http://schemas.microsoft.com/office/drawing/2014/main" id="{4BCD19AE-8950-1949-BB79-EC828BA3A5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6" name="Freeform 291">
                  <a:extLst>
                    <a:ext uri="{FF2B5EF4-FFF2-40B4-BE49-F238E27FC236}">
                      <a16:creationId xmlns:a16="http://schemas.microsoft.com/office/drawing/2014/main" id="{27F4B759-A0A6-2F48-8DBD-45673CD90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292">
                  <a:extLst>
                    <a:ext uri="{FF2B5EF4-FFF2-40B4-BE49-F238E27FC236}">
                      <a16:creationId xmlns:a16="http://schemas.microsoft.com/office/drawing/2014/main" id="{6BAC2C89-22A8-434B-A849-2DE39E4265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293">
                  <a:extLst>
                    <a:ext uri="{FF2B5EF4-FFF2-40B4-BE49-F238E27FC236}">
                      <a16:creationId xmlns:a16="http://schemas.microsoft.com/office/drawing/2014/main" id="{801D6EE0-87C0-EF49-B57A-19C5C86C9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294">
                  <a:extLst>
                    <a:ext uri="{FF2B5EF4-FFF2-40B4-BE49-F238E27FC236}">
                      <a16:creationId xmlns:a16="http://schemas.microsoft.com/office/drawing/2014/main" id="{0B45CCA5-88ED-4F49-A59B-63475E975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295">
                  <a:extLst>
                    <a:ext uri="{FF2B5EF4-FFF2-40B4-BE49-F238E27FC236}">
                      <a16:creationId xmlns:a16="http://schemas.microsoft.com/office/drawing/2014/main" id="{A6AC8691-3EA0-1049-9F14-D7BBBFEC77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296">
                  <a:extLst>
                    <a:ext uri="{FF2B5EF4-FFF2-40B4-BE49-F238E27FC236}">
                      <a16:creationId xmlns:a16="http://schemas.microsoft.com/office/drawing/2014/main" id="{BF205A0F-D52C-C045-BE66-3A5FD9141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297">
                  <a:extLst>
                    <a:ext uri="{FF2B5EF4-FFF2-40B4-BE49-F238E27FC236}">
                      <a16:creationId xmlns:a16="http://schemas.microsoft.com/office/drawing/2014/main" id="{9AF156E6-ACB1-0948-A02D-4200BC2136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298">
                  <a:extLst>
                    <a:ext uri="{FF2B5EF4-FFF2-40B4-BE49-F238E27FC236}">
                      <a16:creationId xmlns:a16="http://schemas.microsoft.com/office/drawing/2014/main" id="{50D90F29-F95A-FC4B-9574-3900E79FC7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299">
                  <a:extLst>
                    <a:ext uri="{FF2B5EF4-FFF2-40B4-BE49-F238E27FC236}">
                      <a16:creationId xmlns:a16="http://schemas.microsoft.com/office/drawing/2014/main" id="{BE58E547-5683-4342-B52E-33B5E22A01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300">
                  <a:extLst>
                    <a:ext uri="{FF2B5EF4-FFF2-40B4-BE49-F238E27FC236}">
                      <a16:creationId xmlns:a16="http://schemas.microsoft.com/office/drawing/2014/main" id="{8C8288C6-0A00-FE4B-8861-B96A2F3A8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301">
                  <a:extLst>
                    <a:ext uri="{FF2B5EF4-FFF2-40B4-BE49-F238E27FC236}">
                      <a16:creationId xmlns:a16="http://schemas.microsoft.com/office/drawing/2014/main" id="{F9F31114-D046-A141-B3B6-762C08E64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302">
                  <a:extLst>
                    <a:ext uri="{FF2B5EF4-FFF2-40B4-BE49-F238E27FC236}">
                      <a16:creationId xmlns:a16="http://schemas.microsoft.com/office/drawing/2014/main" id="{5B2D56BF-9735-A840-9364-AA98214DD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303">
                  <a:extLst>
                    <a:ext uri="{FF2B5EF4-FFF2-40B4-BE49-F238E27FC236}">
                      <a16:creationId xmlns:a16="http://schemas.microsoft.com/office/drawing/2014/main" id="{CDE3924E-3182-7E40-A7D8-F6F87AE224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304">
                  <a:extLst>
                    <a:ext uri="{FF2B5EF4-FFF2-40B4-BE49-F238E27FC236}">
                      <a16:creationId xmlns:a16="http://schemas.microsoft.com/office/drawing/2014/main" id="{FC349242-1EF9-BC4E-89DE-EEE20C975D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305">
                  <a:extLst>
                    <a:ext uri="{FF2B5EF4-FFF2-40B4-BE49-F238E27FC236}">
                      <a16:creationId xmlns:a16="http://schemas.microsoft.com/office/drawing/2014/main" id="{7D4DC851-9AB9-C44D-BDF5-11EC74F02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306">
                  <a:extLst>
                    <a:ext uri="{FF2B5EF4-FFF2-40B4-BE49-F238E27FC236}">
                      <a16:creationId xmlns:a16="http://schemas.microsoft.com/office/drawing/2014/main" id="{8619A540-6CD6-3648-990D-5F4291CDC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307">
                  <a:extLst>
                    <a:ext uri="{FF2B5EF4-FFF2-40B4-BE49-F238E27FC236}">
                      <a16:creationId xmlns:a16="http://schemas.microsoft.com/office/drawing/2014/main" id="{BE82B7D6-D539-E843-B900-3809AED78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308">
                  <a:extLst>
                    <a:ext uri="{FF2B5EF4-FFF2-40B4-BE49-F238E27FC236}">
                      <a16:creationId xmlns:a16="http://schemas.microsoft.com/office/drawing/2014/main" id="{938A602D-97C5-C042-A51E-744B73B9D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309">
                  <a:extLst>
                    <a:ext uri="{FF2B5EF4-FFF2-40B4-BE49-F238E27FC236}">
                      <a16:creationId xmlns:a16="http://schemas.microsoft.com/office/drawing/2014/main" id="{2571F98D-0965-6A49-8CDD-E22A6E1B5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310">
                  <a:extLst>
                    <a:ext uri="{FF2B5EF4-FFF2-40B4-BE49-F238E27FC236}">
                      <a16:creationId xmlns:a16="http://schemas.microsoft.com/office/drawing/2014/main" id="{77707624-3146-D243-8AD8-83C01C04C0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311">
                  <a:extLst>
                    <a:ext uri="{FF2B5EF4-FFF2-40B4-BE49-F238E27FC236}">
                      <a16:creationId xmlns:a16="http://schemas.microsoft.com/office/drawing/2014/main" id="{677F8B85-D754-3441-B1C0-9770160E8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312">
                  <a:extLst>
                    <a:ext uri="{FF2B5EF4-FFF2-40B4-BE49-F238E27FC236}">
                      <a16:creationId xmlns:a16="http://schemas.microsoft.com/office/drawing/2014/main" id="{10813893-2813-344D-BA03-2E0BF6104F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313">
                  <a:extLst>
                    <a:ext uri="{FF2B5EF4-FFF2-40B4-BE49-F238E27FC236}">
                      <a16:creationId xmlns:a16="http://schemas.microsoft.com/office/drawing/2014/main" id="{1BB6DCB1-B3BD-A84B-B60E-735C4D02C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314">
                  <a:extLst>
                    <a:ext uri="{FF2B5EF4-FFF2-40B4-BE49-F238E27FC236}">
                      <a16:creationId xmlns:a16="http://schemas.microsoft.com/office/drawing/2014/main" id="{4CD90E58-4FDA-2349-8F47-90944D44D2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315">
                  <a:extLst>
                    <a:ext uri="{FF2B5EF4-FFF2-40B4-BE49-F238E27FC236}">
                      <a16:creationId xmlns:a16="http://schemas.microsoft.com/office/drawing/2014/main" id="{711E30C9-FC4D-1548-B4EC-4BCD7AE54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316">
                  <a:extLst>
                    <a:ext uri="{FF2B5EF4-FFF2-40B4-BE49-F238E27FC236}">
                      <a16:creationId xmlns:a16="http://schemas.microsoft.com/office/drawing/2014/main" id="{C7B755BB-221D-F04A-8E2D-3A4599A1E1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317">
                  <a:extLst>
                    <a:ext uri="{FF2B5EF4-FFF2-40B4-BE49-F238E27FC236}">
                      <a16:creationId xmlns:a16="http://schemas.microsoft.com/office/drawing/2014/main" id="{6BF91EC6-1506-274B-843C-686EA5655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318">
                  <a:extLst>
                    <a:ext uri="{FF2B5EF4-FFF2-40B4-BE49-F238E27FC236}">
                      <a16:creationId xmlns:a16="http://schemas.microsoft.com/office/drawing/2014/main" id="{5AD808D6-89FB-0249-9FA7-47484C843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319">
                  <a:extLst>
                    <a:ext uri="{FF2B5EF4-FFF2-40B4-BE49-F238E27FC236}">
                      <a16:creationId xmlns:a16="http://schemas.microsoft.com/office/drawing/2014/main" id="{DF49D9DA-9AC8-1F44-B494-D45740AD9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320">
                  <a:extLst>
                    <a:ext uri="{FF2B5EF4-FFF2-40B4-BE49-F238E27FC236}">
                      <a16:creationId xmlns:a16="http://schemas.microsoft.com/office/drawing/2014/main" id="{4FD1467C-561A-264B-B82E-99A3766FA9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321">
                  <a:extLst>
                    <a:ext uri="{FF2B5EF4-FFF2-40B4-BE49-F238E27FC236}">
                      <a16:creationId xmlns:a16="http://schemas.microsoft.com/office/drawing/2014/main" id="{187C65A0-1FA3-3341-9F60-5A48027046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322">
                  <a:extLst>
                    <a:ext uri="{FF2B5EF4-FFF2-40B4-BE49-F238E27FC236}">
                      <a16:creationId xmlns:a16="http://schemas.microsoft.com/office/drawing/2014/main" id="{D11759B6-DBC2-2D4F-82A9-E0D4694CB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323">
                  <a:extLst>
                    <a:ext uri="{FF2B5EF4-FFF2-40B4-BE49-F238E27FC236}">
                      <a16:creationId xmlns:a16="http://schemas.microsoft.com/office/drawing/2014/main" id="{65C30211-B76A-E74C-B949-20D58E9FEF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324">
                  <a:extLst>
                    <a:ext uri="{FF2B5EF4-FFF2-40B4-BE49-F238E27FC236}">
                      <a16:creationId xmlns:a16="http://schemas.microsoft.com/office/drawing/2014/main" id="{02F4D87C-71BF-7542-BD0B-97CD63AA69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325">
                  <a:extLst>
                    <a:ext uri="{FF2B5EF4-FFF2-40B4-BE49-F238E27FC236}">
                      <a16:creationId xmlns:a16="http://schemas.microsoft.com/office/drawing/2014/main" id="{79676D32-8E6E-D640-A42A-B8521D051D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326">
                  <a:extLst>
                    <a:ext uri="{FF2B5EF4-FFF2-40B4-BE49-F238E27FC236}">
                      <a16:creationId xmlns:a16="http://schemas.microsoft.com/office/drawing/2014/main" id="{26E73939-33BD-4549-AA36-49B8B9273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327">
                  <a:extLst>
                    <a:ext uri="{FF2B5EF4-FFF2-40B4-BE49-F238E27FC236}">
                      <a16:creationId xmlns:a16="http://schemas.microsoft.com/office/drawing/2014/main" id="{26B8DDFB-E7AE-C24B-BB58-97DBE773D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328">
                  <a:extLst>
                    <a:ext uri="{FF2B5EF4-FFF2-40B4-BE49-F238E27FC236}">
                      <a16:creationId xmlns:a16="http://schemas.microsoft.com/office/drawing/2014/main" id="{601928A0-CC5F-E040-BED8-2F9F20B0E8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329">
                  <a:extLst>
                    <a:ext uri="{FF2B5EF4-FFF2-40B4-BE49-F238E27FC236}">
                      <a16:creationId xmlns:a16="http://schemas.microsoft.com/office/drawing/2014/main" id="{25CE72A7-A02A-0B42-A0C7-EA95C0560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330">
                  <a:extLst>
                    <a:ext uri="{FF2B5EF4-FFF2-40B4-BE49-F238E27FC236}">
                      <a16:creationId xmlns:a16="http://schemas.microsoft.com/office/drawing/2014/main" id="{1A901325-C0B3-B640-9E7A-AC1074FD2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331">
                  <a:extLst>
                    <a:ext uri="{FF2B5EF4-FFF2-40B4-BE49-F238E27FC236}">
                      <a16:creationId xmlns:a16="http://schemas.microsoft.com/office/drawing/2014/main" id="{451715F4-79A7-264C-8D72-14A10EE2A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332">
                  <a:extLst>
                    <a:ext uri="{FF2B5EF4-FFF2-40B4-BE49-F238E27FC236}">
                      <a16:creationId xmlns:a16="http://schemas.microsoft.com/office/drawing/2014/main" id="{7471D11C-068E-2642-8073-4013C33CF4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333">
                  <a:extLst>
                    <a:ext uri="{FF2B5EF4-FFF2-40B4-BE49-F238E27FC236}">
                      <a16:creationId xmlns:a16="http://schemas.microsoft.com/office/drawing/2014/main" id="{2FA0F3ED-091D-3046-8D72-2808923D52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334">
                  <a:extLst>
                    <a:ext uri="{FF2B5EF4-FFF2-40B4-BE49-F238E27FC236}">
                      <a16:creationId xmlns:a16="http://schemas.microsoft.com/office/drawing/2014/main" id="{28D25BA6-CF49-8740-9256-37E3FF7791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335">
                  <a:extLst>
                    <a:ext uri="{FF2B5EF4-FFF2-40B4-BE49-F238E27FC236}">
                      <a16:creationId xmlns:a16="http://schemas.microsoft.com/office/drawing/2014/main" id="{86823753-D1D1-EC4E-BE28-92D95B6DA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336">
                  <a:extLst>
                    <a:ext uri="{FF2B5EF4-FFF2-40B4-BE49-F238E27FC236}">
                      <a16:creationId xmlns:a16="http://schemas.microsoft.com/office/drawing/2014/main" id="{795976D2-EE98-294E-ABFC-54EA467FD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337">
                  <a:extLst>
                    <a:ext uri="{FF2B5EF4-FFF2-40B4-BE49-F238E27FC236}">
                      <a16:creationId xmlns:a16="http://schemas.microsoft.com/office/drawing/2014/main" id="{81B6437E-E49A-1E48-96C7-E437EFA20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338">
                  <a:extLst>
                    <a:ext uri="{FF2B5EF4-FFF2-40B4-BE49-F238E27FC236}">
                      <a16:creationId xmlns:a16="http://schemas.microsoft.com/office/drawing/2014/main" id="{81A3B5A4-AA22-694D-9C80-3B2141455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339">
                  <a:extLst>
                    <a:ext uri="{FF2B5EF4-FFF2-40B4-BE49-F238E27FC236}">
                      <a16:creationId xmlns:a16="http://schemas.microsoft.com/office/drawing/2014/main" id="{D258A29E-B19E-2742-88A9-36ECCAA70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340">
                  <a:extLst>
                    <a:ext uri="{FF2B5EF4-FFF2-40B4-BE49-F238E27FC236}">
                      <a16:creationId xmlns:a16="http://schemas.microsoft.com/office/drawing/2014/main" id="{01C79FAA-C4AC-AE41-A7EE-258FA0084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341">
                  <a:extLst>
                    <a:ext uri="{FF2B5EF4-FFF2-40B4-BE49-F238E27FC236}">
                      <a16:creationId xmlns:a16="http://schemas.microsoft.com/office/drawing/2014/main" id="{0A7B2D61-84D4-E646-945F-43C219826B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342">
                  <a:extLst>
                    <a:ext uri="{FF2B5EF4-FFF2-40B4-BE49-F238E27FC236}">
                      <a16:creationId xmlns:a16="http://schemas.microsoft.com/office/drawing/2014/main" id="{2DB3BBF9-BEBE-F543-864A-7848A656D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343">
                  <a:extLst>
                    <a:ext uri="{FF2B5EF4-FFF2-40B4-BE49-F238E27FC236}">
                      <a16:creationId xmlns:a16="http://schemas.microsoft.com/office/drawing/2014/main" id="{5FF31FF7-3FA9-DC41-B28D-0174B6FA2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344">
                  <a:extLst>
                    <a:ext uri="{FF2B5EF4-FFF2-40B4-BE49-F238E27FC236}">
                      <a16:creationId xmlns:a16="http://schemas.microsoft.com/office/drawing/2014/main" id="{6623CB29-4A93-C841-83B1-8B8F7EF73D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345">
                  <a:extLst>
                    <a:ext uri="{FF2B5EF4-FFF2-40B4-BE49-F238E27FC236}">
                      <a16:creationId xmlns:a16="http://schemas.microsoft.com/office/drawing/2014/main" id="{698D213E-F1FE-CE47-BAF0-0D3290A6C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346">
                  <a:extLst>
                    <a:ext uri="{FF2B5EF4-FFF2-40B4-BE49-F238E27FC236}">
                      <a16:creationId xmlns:a16="http://schemas.microsoft.com/office/drawing/2014/main" id="{81459B77-8027-4E43-833D-D88BDAF3C8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347">
                  <a:extLst>
                    <a:ext uri="{FF2B5EF4-FFF2-40B4-BE49-F238E27FC236}">
                      <a16:creationId xmlns:a16="http://schemas.microsoft.com/office/drawing/2014/main" id="{407B7AC9-5421-1D4F-9910-2FB02621D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348">
                  <a:extLst>
                    <a:ext uri="{FF2B5EF4-FFF2-40B4-BE49-F238E27FC236}">
                      <a16:creationId xmlns:a16="http://schemas.microsoft.com/office/drawing/2014/main" id="{6F494DE8-EE4E-3A4D-BA5E-86AEA14C4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349">
                  <a:extLst>
                    <a:ext uri="{FF2B5EF4-FFF2-40B4-BE49-F238E27FC236}">
                      <a16:creationId xmlns:a16="http://schemas.microsoft.com/office/drawing/2014/main" id="{7D32A32F-DB99-B54B-B225-6380F3486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350">
                  <a:extLst>
                    <a:ext uri="{FF2B5EF4-FFF2-40B4-BE49-F238E27FC236}">
                      <a16:creationId xmlns:a16="http://schemas.microsoft.com/office/drawing/2014/main" id="{56692B7A-5CBC-5442-95DC-2274652F74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351">
                  <a:extLst>
                    <a:ext uri="{FF2B5EF4-FFF2-40B4-BE49-F238E27FC236}">
                      <a16:creationId xmlns:a16="http://schemas.microsoft.com/office/drawing/2014/main" id="{2DB6EAEA-CF82-AE43-B9C6-9886AAA54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352">
                  <a:extLst>
                    <a:ext uri="{FF2B5EF4-FFF2-40B4-BE49-F238E27FC236}">
                      <a16:creationId xmlns:a16="http://schemas.microsoft.com/office/drawing/2014/main" id="{C879F7A1-4CE8-0C46-B80D-5555D3601F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353">
                  <a:extLst>
                    <a:ext uri="{FF2B5EF4-FFF2-40B4-BE49-F238E27FC236}">
                      <a16:creationId xmlns:a16="http://schemas.microsoft.com/office/drawing/2014/main" id="{6789814C-D2F4-BC45-B66A-017B675DC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354">
                  <a:extLst>
                    <a:ext uri="{FF2B5EF4-FFF2-40B4-BE49-F238E27FC236}">
                      <a16:creationId xmlns:a16="http://schemas.microsoft.com/office/drawing/2014/main" id="{87BFFB86-98D4-B54F-A976-7CE1C3E2A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355">
                  <a:extLst>
                    <a:ext uri="{FF2B5EF4-FFF2-40B4-BE49-F238E27FC236}">
                      <a16:creationId xmlns:a16="http://schemas.microsoft.com/office/drawing/2014/main" id="{E4FC65F4-77CA-9749-BCDE-7D123361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356">
                  <a:extLst>
                    <a:ext uri="{FF2B5EF4-FFF2-40B4-BE49-F238E27FC236}">
                      <a16:creationId xmlns:a16="http://schemas.microsoft.com/office/drawing/2014/main" id="{A7905F42-6124-5F4C-84C0-42E2E4BAF1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357">
                  <a:extLst>
                    <a:ext uri="{FF2B5EF4-FFF2-40B4-BE49-F238E27FC236}">
                      <a16:creationId xmlns:a16="http://schemas.microsoft.com/office/drawing/2014/main" id="{7BAC031F-BCB1-E745-BD57-5350707A9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358">
                  <a:extLst>
                    <a:ext uri="{FF2B5EF4-FFF2-40B4-BE49-F238E27FC236}">
                      <a16:creationId xmlns:a16="http://schemas.microsoft.com/office/drawing/2014/main" id="{313E91DF-D4AB-0F42-8BF3-C7746C739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359">
                  <a:extLst>
                    <a:ext uri="{FF2B5EF4-FFF2-40B4-BE49-F238E27FC236}">
                      <a16:creationId xmlns:a16="http://schemas.microsoft.com/office/drawing/2014/main" id="{4C1F9B5D-93B7-4241-BC39-9659EF0936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360">
                  <a:extLst>
                    <a:ext uri="{FF2B5EF4-FFF2-40B4-BE49-F238E27FC236}">
                      <a16:creationId xmlns:a16="http://schemas.microsoft.com/office/drawing/2014/main" id="{CA4693E3-A39A-364A-935C-B8E380080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361">
                  <a:extLst>
                    <a:ext uri="{FF2B5EF4-FFF2-40B4-BE49-F238E27FC236}">
                      <a16:creationId xmlns:a16="http://schemas.microsoft.com/office/drawing/2014/main" id="{7F0AA431-3833-AC4E-A8AC-22E483A4D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362">
                  <a:extLst>
                    <a:ext uri="{FF2B5EF4-FFF2-40B4-BE49-F238E27FC236}">
                      <a16:creationId xmlns:a16="http://schemas.microsoft.com/office/drawing/2014/main" id="{3CC7083C-CD1A-4543-9D73-B2B48B21D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363">
                  <a:extLst>
                    <a:ext uri="{FF2B5EF4-FFF2-40B4-BE49-F238E27FC236}">
                      <a16:creationId xmlns:a16="http://schemas.microsoft.com/office/drawing/2014/main" id="{E1CD7540-198C-194B-9246-E4444C02A2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364">
                  <a:extLst>
                    <a:ext uri="{FF2B5EF4-FFF2-40B4-BE49-F238E27FC236}">
                      <a16:creationId xmlns:a16="http://schemas.microsoft.com/office/drawing/2014/main" id="{ED28223C-2FFF-CC4D-9346-E67D34E688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365">
                  <a:extLst>
                    <a:ext uri="{FF2B5EF4-FFF2-40B4-BE49-F238E27FC236}">
                      <a16:creationId xmlns:a16="http://schemas.microsoft.com/office/drawing/2014/main" id="{CA88ED66-DEEA-F347-B39A-297CFD0B97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366">
                  <a:extLst>
                    <a:ext uri="{FF2B5EF4-FFF2-40B4-BE49-F238E27FC236}">
                      <a16:creationId xmlns:a16="http://schemas.microsoft.com/office/drawing/2014/main" id="{457459B7-4437-7C44-94CD-3C54D0D12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367">
                  <a:extLst>
                    <a:ext uri="{FF2B5EF4-FFF2-40B4-BE49-F238E27FC236}">
                      <a16:creationId xmlns:a16="http://schemas.microsoft.com/office/drawing/2014/main" id="{39F91FA9-1BFB-1D4A-B705-B0672A50E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368">
                  <a:extLst>
                    <a:ext uri="{FF2B5EF4-FFF2-40B4-BE49-F238E27FC236}">
                      <a16:creationId xmlns:a16="http://schemas.microsoft.com/office/drawing/2014/main" id="{595224AB-48E7-3942-964D-28432E236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369">
                  <a:extLst>
                    <a:ext uri="{FF2B5EF4-FFF2-40B4-BE49-F238E27FC236}">
                      <a16:creationId xmlns:a16="http://schemas.microsoft.com/office/drawing/2014/main" id="{89212B80-D601-8040-BBAA-9423C0919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370">
                  <a:extLst>
                    <a:ext uri="{FF2B5EF4-FFF2-40B4-BE49-F238E27FC236}">
                      <a16:creationId xmlns:a16="http://schemas.microsoft.com/office/drawing/2014/main" id="{4BE5D9DF-9DA9-7348-8CFA-F10F7C7C5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371">
                  <a:extLst>
                    <a:ext uri="{FF2B5EF4-FFF2-40B4-BE49-F238E27FC236}">
                      <a16:creationId xmlns:a16="http://schemas.microsoft.com/office/drawing/2014/main" id="{467DABC9-E30A-B140-ABB1-5BFC9DE9C8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372">
                  <a:extLst>
                    <a:ext uri="{FF2B5EF4-FFF2-40B4-BE49-F238E27FC236}">
                      <a16:creationId xmlns:a16="http://schemas.microsoft.com/office/drawing/2014/main" id="{1C3635D9-112F-574F-B247-EBD8F8CAC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373">
                  <a:extLst>
                    <a:ext uri="{FF2B5EF4-FFF2-40B4-BE49-F238E27FC236}">
                      <a16:creationId xmlns:a16="http://schemas.microsoft.com/office/drawing/2014/main" id="{E076C791-DB34-3C40-A1B8-C03858058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374">
                  <a:extLst>
                    <a:ext uri="{FF2B5EF4-FFF2-40B4-BE49-F238E27FC236}">
                      <a16:creationId xmlns:a16="http://schemas.microsoft.com/office/drawing/2014/main" id="{A2B5175B-E129-934F-A4CB-1D864F95A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375">
                  <a:extLst>
                    <a:ext uri="{FF2B5EF4-FFF2-40B4-BE49-F238E27FC236}">
                      <a16:creationId xmlns:a16="http://schemas.microsoft.com/office/drawing/2014/main" id="{D38D79B7-3B8D-8347-85F5-41FD07661C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376">
                  <a:extLst>
                    <a:ext uri="{FF2B5EF4-FFF2-40B4-BE49-F238E27FC236}">
                      <a16:creationId xmlns:a16="http://schemas.microsoft.com/office/drawing/2014/main" id="{D9CA7F85-0659-3E46-A602-48DC2A27B3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377">
                  <a:extLst>
                    <a:ext uri="{FF2B5EF4-FFF2-40B4-BE49-F238E27FC236}">
                      <a16:creationId xmlns:a16="http://schemas.microsoft.com/office/drawing/2014/main" id="{58AB3E83-AF72-1D4C-A562-0B0B4891F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378">
                  <a:extLst>
                    <a:ext uri="{FF2B5EF4-FFF2-40B4-BE49-F238E27FC236}">
                      <a16:creationId xmlns:a16="http://schemas.microsoft.com/office/drawing/2014/main" id="{6A308EF8-874E-0B46-9AED-7043B45A6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379">
                  <a:extLst>
                    <a:ext uri="{FF2B5EF4-FFF2-40B4-BE49-F238E27FC236}">
                      <a16:creationId xmlns:a16="http://schemas.microsoft.com/office/drawing/2014/main" id="{9C69B20D-81C3-6949-871F-0477833788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380">
                  <a:extLst>
                    <a:ext uri="{FF2B5EF4-FFF2-40B4-BE49-F238E27FC236}">
                      <a16:creationId xmlns:a16="http://schemas.microsoft.com/office/drawing/2014/main" id="{20D4C8D3-AB69-8546-8AF5-B7902FD9A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381">
                  <a:extLst>
                    <a:ext uri="{FF2B5EF4-FFF2-40B4-BE49-F238E27FC236}">
                      <a16:creationId xmlns:a16="http://schemas.microsoft.com/office/drawing/2014/main" id="{4CBAF3F2-A614-4149-8E58-C2768A419A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382">
                  <a:extLst>
                    <a:ext uri="{FF2B5EF4-FFF2-40B4-BE49-F238E27FC236}">
                      <a16:creationId xmlns:a16="http://schemas.microsoft.com/office/drawing/2014/main" id="{1FABB511-DAD6-FD4A-9BE1-75A12FEB3F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383">
                  <a:extLst>
                    <a:ext uri="{FF2B5EF4-FFF2-40B4-BE49-F238E27FC236}">
                      <a16:creationId xmlns:a16="http://schemas.microsoft.com/office/drawing/2014/main" id="{06042AF4-76B4-AB4F-AC7D-A778D2062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384">
                  <a:extLst>
                    <a:ext uri="{FF2B5EF4-FFF2-40B4-BE49-F238E27FC236}">
                      <a16:creationId xmlns:a16="http://schemas.microsoft.com/office/drawing/2014/main" id="{8902A28A-E380-024F-9473-F113D7ACF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385">
                  <a:extLst>
                    <a:ext uri="{FF2B5EF4-FFF2-40B4-BE49-F238E27FC236}">
                      <a16:creationId xmlns:a16="http://schemas.microsoft.com/office/drawing/2014/main" id="{025B5481-52B7-9D47-A91C-7ED45C595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Freeform 386">
                  <a:extLst>
                    <a:ext uri="{FF2B5EF4-FFF2-40B4-BE49-F238E27FC236}">
                      <a16:creationId xmlns:a16="http://schemas.microsoft.com/office/drawing/2014/main" id="{06D63F20-1192-9A46-A549-F42C175BC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387">
                  <a:extLst>
                    <a:ext uri="{FF2B5EF4-FFF2-40B4-BE49-F238E27FC236}">
                      <a16:creationId xmlns:a16="http://schemas.microsoft.com/office/drawing/2014/main" id="{F03F9683-B28E-CC46-AAA7-244B9C6D3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Freeform 388">
                  <a:extLst>
                    <a:ext uri="{FF2B5EF4-FFF2-40B4-BE49-F238E27FC236}">
                      <a16:creationId xmlns:a16="http://schemas.microsoft.com/office/drawing/2014/main" id="{DD088D8B-96AD-C84E-88CA-9ACBA5A0FD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Freeform 389">
                  <a:extLst>
                    <a:ext uri="{FF2B5EF4-FFF2-40B4-BE49-F238E27FC236}">
                      <a16:creationId xmlns:a16="http://schemas.microsoft.com/office/drawing/2014/main" id="{D171D342-342F-A449-84C3-B6FCE0645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Freeform 390">
                  <a:extLst>
                    <a:ext uri="{FF2B5EF4-FFF2-40B4-BE49-F238E27FC236}">
                      <a16:creationId xmlns:a16="http://schemas.microsoft.com/office/drawing/2014/main" id="{AD8DD863-190B-BB4F-85CE-228E3E48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Freeform 391">
                  <a:extLst>
                    <a:ext uri="{FF2B5EF4-FFF2-40B4-BE49-F238E27FC236}">
                      <a16:creationId xmlns:a16="http://schemas.microsoft.com/office/drawing/2014/main" id="{E7775BD2-20C9-914C-A6A1-DCD1E80B67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Freeform 392">
                  <a:extLst>
                    <a:ext uri="{FF2B5EF4-FFF2-40B4-BE49-F238E27FC236}">
                      <a16:creationId xmlns:a16="http://schemas.microsoft.com/office/drawing/2014/main" id="{08F74A7B-CB85-5147-BE4E-0DDE02DF7A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Freeform 393">
                  <a:extLst>
                    <a:ext uri="{FF2B5EF4-FFF2-40B4-BE49-F238E27FC236}">
                      <a16:creationId xmlns:a16="http://schemas.microsoft.com/office/drawing/2014/main" id="{0793F936-B7E8-B643-80AF-65B2FB659D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394">
                  <a:extLst>
                    <a:ext uri="{FF2B5EF4-FFF2-40B4-BE49-F238E27FC236}">
                      <a16:creationId xmlns:a16="http://schemas.microsoft.com/office/drawing/2014/main" id="{056CE8AE-260C-234C-9CD9-F36EFAFBB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Freeform 395">
                  <a:extLst>
                    <a:ext uri="{FF2B5EF4-FFF2-40B4-BE49-F238E27FC236}">
                      <a16:creationId xmlns:a16="http://schemas.microsoft.com/office/drawing/2014/main" id="{C145FDDF-3B36-FE4B-8432-2E67A60A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396">
                  <a:extLst>
                    <a:ext uri="{FF2B5EF4-FFF2-40B4-BE49-F238E27FC236}">
                      <a16:creationId xmlns:a16="http://schemas.microsoft.com/office/drawing/2014/main" id="{1D6B170B-59CE-FB4F-876B-797D524055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397">
                  <a:extLst>
                    <a:ext uri="{FF2B5EF4-FFF2-40B4-BE49-F238E27FC236}">
                      <a16:creationId xmlns:a16="http://schemas.microsoft.com/office/drawing/2014/main" id="{24CACD5D-39DE-A549-B93A-8895DDF6C6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Freeform 398">
                  <a:extLst>
                    <a:ext uri="{FF2B5EF4-FFF2-40B4-BE49-F238E27FC236}">
                      <a16:creationId xmlns:a16="http://schemas.microsoft.com/office/drawing/2014/main" id="{2985F724-AD19-C04E-9E20-FF1F9B012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Freeform 399">
                  <a:extLst>
                    <a:ext uri="{FF2B5EF4-FFF2-40B4-BE49-F238E27FC236}">
                      <a16:creationId xmlns:a16="http://schemas.microsoft.com/office/drawing/2014/main" id="{CE652115-958F-6741-8368-9E182AFCF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Freeform 400">
                  <a:extLst>
                    <a:ext uri="{FF2B5EF4-FFF2-40B4-BE49-F238E27FC236}">
                      <a16:creationId xmlns:a16="http://schemas.microsoft.com/office/drawing/2014/main" id="{D696C8C7-FD39-B44C-96DB-5BA2FC298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Freeform 401">
                  <a:extLst>
                    <a:ext uri="{FF2B5EF4-FFF2-40B4-BE49-F238E27FC236}">
                      <a16:creationId xmlns:a16="http://schemas.microsoft.com/office/drawing/2014/main" id="{0C8D7EE5-ADEA-3140-A583-15C06C5CA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Freeform 402">
                  <a:extLst>
                    <a:ext uri="{FF2B5EF4-FFF2-40B4-BE49-F238E27FC236}">
                      <a16:creationId xmlns:a16="http://schemas.microsoft.com/office/drawing/2014/main" id="{7181A916-8238-DA48-A4A0-C479F086D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Freeform 403">
                  <a:extLst>
                    <a:ext uri="{FF2B5EF4-FFF2-40B4-BE49-F238E27FC236}">
                      <a16:creationId xmlns:a16="http://schemas.microsoft.com/office/drawing/2014/main" id="{0DF37ACB-0952-154C-BD1E-1B2E4A0BF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Freeform 404">
                  <a:extLst>
                    <a:ext uri="{FF2B5EF4-FFF2-40B4-BE49-F238E27FC236}">
                      <a16:creationId xmlns:a16="http://schemas.microsoft.com/office/drawing/2014/main" id="{571B0109-FADD-4349-80BA-9A7DDAAD2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Freeform 405">
                  <a:extLst>
                    <a:ext uri="{FF2B5EF4-FFF2-40B4-BE49-F238E27FC236}">
                      <a16:creationId xmlns:a16="http://schemas.microsoft.com/office/drawing/2014/main" id="{D4A3A846-1949-5549-A3D7-2411186A1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0" name="Group 607">
                <a:extLst>
                  <a:ext uri="{FF2B5EF4-FFF2-40B4-BE49-F238E27FC236}">
                    <a16:creationId xmlns:a16="http://schemas.microsoft.com/office/drawing/2014/main" id="{AFBC3E78-86A4-E248-9ABD-D8B79700C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801" name="Freeform 407">
                  <a:extLst>
                    <a:ext uri="{FF2B5EF4-FFF2-40B4-BE49-F238E27FC236}">
                      <a16:creationId xmlns:a16="http://schemas.microsoft.com/office/drawing/2014/main" id="{CBF73185-D1EC-6C4C-99B2-D7559449A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" name="Freeform 408">
                  <a:extLst>
                    <a:ext uri="{FF2B5EF4-FFF2-40B4-BE49-F238E27FC236}">
                      <a16:creationId xmlns:a16="http://schemas.microsoft.com/office/drawing/2014/main" id="{1A19FB7B-98B3-234A-883C-9EB80783E6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" name="Freeform 409">
                  <a:extLst>
                    <a:ext uri="{FF2B5EF4-FFF2-40B4-BE49-F238E27FC236}">
                      <a16:creationId xmlns:a16="http://schemas.microsoft.com/office/drawing/2014/main" id="{203FC925-C483-8346-9BB4-596520193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" name="Freeform 410">
                  <a:extLst>
                    <a:ext uri="{FF2B5EF4-FFF2-40B4-BE49-F238E27FC236}">
                      <a16:creationId xmlns:a16="http://schemas.microsoft.com/office/drawing/2014/main" id="{40319B46-FABB-804F-885A-404941DD0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" name="Freeform 411">
                  <a:extLst>
                    <a:ext uri="{FF2B5EF4-FFF2-40B4-BE49-F238E27FC236}">
                      <a16:creationId xmlns:a16="http://schemas.microsoft.com/office/drawing/2014/main" id="{14158BEF-B5C8-4A4C-856E-09DB8A167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" name="Freeform 412">
                  <a:extLst>
                    <a:ext uri="{FF2B5EF4-FFF2-40B4-BE49-F238E27FC236}">
                      <a16:creationId xmlns:a16="http://schemas.microsoft.com/office/drawing/2014/main" id="{C095AF5B-0AEA-F24A-B6B5-4846F06E16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" name="Freeform 413">
                  <a:extLst>
                    <a:ext uri="{FF2B5EF4-FFF2-40B4-BE49-F238E27FC236}">
                      <a16:creationId xmlns:a16="http://schemas.microsoft.com/office/drawing/2014/main" id="{C2E05F97-3B5E-5949-A10C-59F491FD5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" name="Freeform 414">
                  <a:extLst>
                    <a:ext uri="{FF2B5EF4-FFF2-40B4-BE49-F238E27FC236}">
                      <a16:creationId xmlns:a16="http://schemas.microsoft.com/office/drawing/2014/main" id="{5997125B-54F6-E540-934F-890768549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" name="Freeform 415">
                  <a:extLst>
                    <a:ext uri="{FF2B5EF4-FFF2-40B4-BE49-F238E27FC236}">
                      <a16:creationId xmlns:a16="http://schemas.microsoft.com/office/drawing/2014/main" id="{43121691-B0BE-6C46-80D6-1A6F80FB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" name="Freeform 416">
                  <a:extLst>
                    <a:ext uri="{FF2B5EF4-FFF2-40B4-BE49-F238E27FC236}">
                      <a16:creationId xmlns:a16="http://schemas.microsoft.com/office/drawing/2014/main" id="{6C183D50-D9B9-A14B-9A90-F20536AF7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" name="Freeform 417">
                  <a:extLst>
                    <a:ext uri="{FF2B5EF4-FFF2-40B4-BE49-F238E27FC236}">
                      <a16:creationId xmlns:a16="http://schemas.microsoft.com/office/drawing/2014/main" id="{314CF3E9-44EE-5442-8501-9FC2FF7CB4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" name="Freeform 418">
                  <a:extLst>
                    <a:ext uri="{FF2B5EF4-FFF2-40B4-BE49-F238E27FC236}">
                      <a16:creationId xmlns:a16="http://schemas.microsoft.com/office/drawing/2014/main" id="{36BC3043-D4BA-8B49-8198-AA71C2FE6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" name="Freeform 419">
                  <a:extLst>
                    <a:ext uri="{FF2B5EF4-FFF2-40B4-BE49-F238E27FC236}">
                      <a16:creationId xmlns:a16="http://schemas.microsoft.com/office/drawing/2014/main" id="{A1599D7D-6395-F840-BD55-1AB62196D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" name="Freeform 420">
                  <a:extLst>
                    <a:ext uri="{FF2B5EF4-FFF2-40B4-BE49-F238E27FC236}">
                      <a16:creationId xmlns:a16="http://schemas.microsoft.com/office/drawing/2014/main" id="{71EB8939-133C-B648-B7F2-16859A8E99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" name="Freeform 421">
                  <a:extLst>
                    <a:ext uri="{FF2B5EF4-FFF2-40B4-BE49-F238E27FC236}">
                      <a16:creationId xmlns:a16="http://schemas.microsoft.com/office/drawing/2014/main" id="{E39F1732-2DDB-5847-9794-62A53C55B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" name="Freeform 422">
                  <a:extLst>
                    <a:ext uri="{FF2B5EF4-FFF2-40B4-BE49-F238E27FC236}">
                      <a16:creationId xmlns:a16="http://schemas.microsoft.com/office/drawing/2014/main" id="{895410BA-13D4-2144-846F-E4D66DA99C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" name="Freeform 423">
                  <a:extLst>
                    <a:ext uri="{FF2B5EF4-FFF2-40B4-BE49-F238E27FC236}">
                      <a16:creationId xmlns:a16="http://schemas.microsoft.com/office/drawing/2014/main" id="{429D0503-5C91-A043-AB17-314C06D3A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8" name="Freeform 424">
                  <a:extLst>
                    <a:ext uri="{FF2B5EF4-FFF2-40B4-BE49-F238E27FC236}">
                      <a16:creationId xmlns:a16="http://schemas.microsoft.com/office/drawing/2014/main" id="{A2179B3F-D7E8-A54C-B488-E7967FEA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9" name="Freeform 425">
                  <a:extLst>
                    <a:ext uri="{FF2B5EF4-FFF2-40B4-BE49-F238E27FC236}">
                      <a16:creationId xmlns:a16="http://schemas.microsoft.com/office/drawing/2014/main" id="{CF3F133C-3F7B-8047-9707-A16BEED05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0" name="Freeform 426">
                  <a:extLst>
                    <a:ext uri="{FF2B5EF4-FFF2-40B4-BE49-F238E27FC236}">
                      <a16:creationId xmlns:a16="http://schemas.microsoft.com/office/drawing/2014/main" id="{C4A75E13-05FB-2847-A737-490A034ED8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1" name="Freeform 427">
                  <a:extLst>
                    <a:ext uri="{FF2B5EF4-FFF2-40B4-BE49-F238E27FC236}">
                      <a16:creationId xmlns:a16="http://schemas.microsoft.com/office/drawing/2014/main" id="{6608F10C-1C4F-1444-97FD-E9E9E8E0C7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2" name="Freeform 428">
                  <a:extLst>
                    <a:ext uri="{FF2B5EF4-FFF2-40B4-BE49-F238E27FC236}">
                      <a16:creationId xmlns:a16="http://schemas.microsoft.com/office/drawing/2014/main" id="{5BA2D918-26B3-3142-A45C-A800E9C7FE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3" name="Freeform 429">
                  <a:extLst>
                    <a:ext uri="{FF2B5EF4-FFF2-40B4-BE49-F238E27FC236}">
                      <a16:creationId xmlns:a16="http://schemas.microsoft.com/office/drawing/2014/main" id="{AC86E27A-C30E-EB44-A974-479A05EEE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4" name="Freeform 430">
                  <a:extLst>
                    <a:ext uri="{FF2B5EF4-FFF2-40B4-BE49-F238E27FC236}">
                      <a16:creationId xmlns:a16="http://schemas.microsoft.com/office/drawing/2014/main" id="{896CAB34-53C7-B24C-9BBA-2F08207746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5" name="Freeform 431">
                  <a:extLst>
                    <a:ext uri="{FF2B5EF4-FFF2-40B4-BE49-F238E27FC236}">
                      <a16:creationId xmlns:a16="http://schemas.microsoft.com/office/drawing/2014/main" id="{4106290D-C460-434B-8E6D-E77CECDD05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6" name="Freeform 432">
                  <a:extLst>
                    <a:ext uri="{FF2B5EF4-FFF2-40B4-BE49-F238E27FC236}">
                      <a16:creationId xmlns:a16="http://schemas.microsoft.com/office/drawing/2014/main" id="{A885F90C-2477-FF47-A91D-6FF106C0D6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7" name="Freeform 433">
                  <a:extLst>
                    <a:ext uri="{FF2B5EF4-FFF2-40B4-BE49-F238E27FC236}">
                      <a16:creationId xmlns:a16="http://schemas.microsoft.com/office/drawing/2014/main" id="{171BC949-CA3F-B84B-979B-7A0F5A9D5C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8" name="Freeform 434">
                  <a:extLst>
                    <a:ext uri="{FF2B5EF4-FFF2-40B4-BE49-F238E27FC236}">
                      <a16:creationId xmlns:a16="http://schemas.microsoft.com/office/drawing/2014/main" id="{E32E9DDF-9E67-D241-97B4-B06C015B9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435">
                  <a:extLst>
                    <a:ext uri="{FF2B5EF4-FFF2-40B4-BE49-F238E27FC236}">
                      <a16:creationId xmlns:a16="http://schemas.microsoft.com/office/drawing/2014/main" id="{44F4A047-7E10-7043-9A7F-C371A0E33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0" name="Freeform 436">
                  <a:extLst>
                    <a:ext uri="{FF2B5EF4-FFF2-40B4-BE49-F238E27FC236}">
                      <a16:creationId xmlns:a16="http://schemas.microsoft.com/office/drawing/2014/main" id="{002CB324-7219-5E48-92A0-49DE619B1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437">
                  <a:extLst>
                    <a:ext uri="{FF2B5EF4-FFF2-40B4-BE49-F238E27FC236}">
                      <a16:creationId xmlns:a16="http://schemas.microsoft.com/office/drawing/2014/main" id="{DC48EB70-D8B4-B841-8191-74AA7B4E4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2" name="Freeform 438">
                  <a:extLst>
                    <a:ext uri="{FF2B5EF4-FFF2-40B4-BE49-F238E27FC236}">
                      <a16:creationId xmlns:a16="http://schemas.microsoft.com/office/drawing/2014/main" id="{02483CB2-A10B-B741-B4F5-6F543E62A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439">
                  <a:extLst>
                    <a:ext uri="{FF2B5EF4-FFF2-40B4-BE49-F238E27FC236}">
                      <a16:creationId xmlns:a16="http://schemas.microsoft.com/office/drawing/2014/main" id="{A4BB5EDE-37A3-1A48-9ADD-D389F0154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4" name="Freeform 440">
                  <a:extLst>
                    <a:ext uri="{FF2B5EF4-FFF2-40B4-BE49-F238E27FC236}">
                      <a16:creationId xmlns:a16="http://schemas.microsoft.com/office/drawing/2014/main" id="{2EF0C7CB-2EF3-474B-B2B4-48783846BB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441">
                  <a:extLst>
                    <a:ext uri="{FF2B5EF4-FFF2-40B4-BE49-F238E27FC236}">
                      <a16:creationId xmlns:a16="http://schemas.microsoft.com/office/drawing/2014/main" id="{93589CFF-4584-394C-959E-FD987FC703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442">
                  <a:extLst>
                    <a:ext uri="{FF2B5EF4-FFF2-40B4-BE49-F238E27FC236}">
                      <a16:creationId xmlns:a16="http://schemas.microsoft.com/office/drawing/2014/main" id="{616D64B5-7698-D243-9128-E0893B14B7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443">
                  <a:extLst>
                    <a:ext uri="{FF2B5EF4-FFF2-40B4-BE49-F238E27FC236}">
                      <a16:creationId xmlns:a16="http://schemas.microsoft.com/office/drawing/2014/main" id="{D7FBB8BC-B7E8-0042-BA58-41E8B9B15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444">
                  <a:extLst>
                    <a:ext uri="{FF2B5EF4-FFF2-40B4-BE49-F238E27FC236}">
                      <a16:creationId xmlns:a16="http://schemas.microsoft.com/office/drawing/2014/main" id="{90F37FC0-F7F3-7647-BDA1-A3F25E0F64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445">
                  <a:extLst>
                    <a:ext uri="{FF2B5EF4-FFF2-40B4-BE49-F238E27FC236}">
                      <a16:creationId xmlns:a16="http://schemas.microsoft.com/office/drawing/2014/main" id="{BEA07A66-58A9-6849-AE71-37D0457498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446">
                  <a:extLst>
                    <a:ext uri="{FF2B5EF4-FFF2-40B4-BE49-F238E27FC236}">
                      <a16:creationId xmlns:a16="http://schemas.microsoft.com/office/drawing/2014/main" id="{075FB2B5-786B-4F4A-9153-301905DB5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447">
                  <a:extLst>
                    <a:ext uri="{FF2B5EF4-FFF2-40B4-BE49-F238E27FC236}">
                      <a16:creationId xmlns:a16="http://schemas.microsoft.com/office/drawing/2014/main" id="{D08D4477-3EAE-2343-8F3D-F59A94223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448">
                  <a:extLst>
                    <a:ext uri="{FF2B5EF4-FFF2-40B4-BE49-F238E27FC236}">
                      <a16:creationId xmlns:a16="http://schemas.microsoft.com/office/drawing/2014/main" id="{1659F338-5FBE-FF4D-B058-55609CB61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3" name="Freeform 449">
                  <a:extLst>
                    <a:ext uri="{FF2B5EF4-FFF2-40B4-BE49-F238E27FC236}">
                      <a16:creationId xmlns:a16="http://schemas.microsoft.com/office/drawing/2014/main" id="{0C0D5F8D-EDB2-9D45-97F5-3D765CA59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50">
                  <a:extLst>
                    <a:ext uri="{FF2B5EF4-FFF2-40B4-BE49-F238E27FC236}">
                      <a16:creationId xmlns:a16="http://schemas.microsoft.com/office/drawing/2014/main" id="{FD614F50-93D1-8A47-80E5-59D589E339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51">
                  <a:extLst>
                    <a:ext uri="{FF2B5EF4-FFF2-40B4-BE49-F238E27FC236}">
                      <a16:creationId xmlns:a16="http://schemas.microsoft.com/office/drawing/2014/main" id="{5DC4CAF2-EF1A-1045-9AB0-8434E4B8C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2">
                  <a:extLst>
                    <a:ext uri="{FF2B5EF4-FFF2-40B4-BE49-F238E27FC236}">
                      <a16:creationId xmlns:a16="http://schemas.microsoft.com/office/drawing/2014/main" id="{46F41FA9-A5A1-8B47-8ACB-B1C2411D5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53">
                  <a:extLst>
                    <a:ext uri="{FF2B5EF4-FFF2-40B4-BE49-F238E27FC236}">
                      <a16:creationId xmlns:a16="http://schemas.microsoft.com/office/drawing/2014/main" id="{C2A2BD90-B0B1-1247-AA44-3D08A06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54">
                  <a:extLst>
                    <a:ext uri="{FF2B5EF4-FFF2-40B4-BE49-F238E27FC236}">
                      <a16:creationId xmlns:a16="http://schemas.microsoft.com/office/drawing/2014/main" id="{ADBF3716-3E11-1046-8B05-D01D391109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55">
                  <a:extLst>
                    <a:ext uri="{FF2B5EF4-FFF2-40B4-BE49-F238E27FC236}">
                      <a16:creationId xmlns:a16="http://schemas.microsoft.com/office/drawing/2014/main" id="{A208B894-00E7-8149-83E0-8504FC005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56">
                  <a:extLst>
                    <a:ext uri="{FF2B5EF4-FFF2-40B4-BE49-F238E27FC236}">
                      <a16:creationId xmlns:a16="http://schemas.microsoft.com/office/drawing/2014/main" id="{40F4402E-2595-FE45-BD83-5F0885D5C8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1" name="Freeform 457">
                  <a:extLst>
                    <a:ext uri="{FF2B5EF4-FFF2-40B4-BE49-F238E27FC236}">
                      <a16:creationId xmlns:a16="http://schemas.microsoft.com/office/drawing/2014/main" id="{8EDC8C4C-D484-574E-8B12-E0EF03B14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458">
                  <a:extLst>
                    <a:ext uri="{FF2B5EF4-FFF2-40B4-BE49-F238E27FC236}">
                      <a16:creationId xmlns:a16="http://schemas.microsoft.com/office/drawing/2014/main" id="{CCB9D329-1AF8-0441-B4FB-CC279CF80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459">
                  <a:extLst>
                    <a:ext uri="{FF2B5EF4-FFF2-40B4-BE49-F238E27FC236}">
                      <a16:creationId xmlns:a16="http://schemas.microsoft.com/office/drawing/2014/main" id="{20FF595F-4743-9C4D-8EAD-910BE4AEA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460">
                  <a:extLst>
                    <a:ext uri="{FF2B5EF4-FFF2-40B4-BE49-F238E27FC236}">
                      <a16:creationId xmlns:a16="http://schemas.microsoft.com/office/drawing/2014/main" id="{B43D774C-7858-C640-94A5-C27ACFD69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Freeform 461">
                  <a:extLst>
                    <a:ext uri="{FF2B5EF4-FFF2-40B4-BE49-F238E27FC236}">
                      <a16:creationId xmlns:a16="http://schemas.microsoft.com/office/drawing/2014/main" id="{2EF6186A-C4B9-3649-8A40-859F3D103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Rectangle 462">
                  <a:extLst>
                    <a:ext uri="{FF2B5EF4-FFF2-40B4-BE49-F238E27FC236}">
                      <a16:creationId xmlns:a16="http://schemas.microsoft.com/office/drawing/2014/main" id="{C4DC7091-D058-C745-B7E1-CC361D8C39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63">
                  <a:extLst>
                    <a:ext uri="{FF2B5EF4-FFF2-40B4-BE49-F238E27FC236}">
                      <a16:creationId xmlns:a16="http://schemas.microsoft.com/office/drawing/2014/main" id="{C844862B-D58A-E648-968D-81FBB8337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8" name="Freeform 464">
                  <a:extLst>
                    <a:ext uri="{FF2B5EF4-FFF2-40B4-BE49-F238E27FC236}">
                      <a16:creationId xmlns:a16="http://schemas.microsoft.com/office/drawing/2014/main" id="{E995170F-3D8C-E34C-8CEF-5249429F63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9" name="Freeform 465">
                  <a:extLst>
                    <a:ext uri="{FF2B5EF4-FFF2-40B4-BE49-F238E27FC236}">
                      <a16:creationId xmlns:a16="http://schemas.microsoft.com/office/drawing/2014/main" id="{F47283DE-B51C-154F-B5E8-2BE8E679D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0" name="Freeform 466">
                  <a:extLst>
                    <a:ext uri="{FF2B5EF4-FFF2-40B4-BE49-F238E27FC236}">
                      <a16:creationId xmlns:a16="http://schemas.microsoft.com/office/drawing/2014/main" id="{18866775-2309-4A47-8AA2-E44E6BA04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1" name="Freeform 467">
                  <a:extLst>
                    <a:ext uri="{FF2B5EF4-FFF2-40B4-BE49-F238E27FC236}">
                      <a16:creationId xmlns:a16="http://schemas.microsoft.com/office/drawing/2014/main" id="{D556DEC8-09CF-3D44-B900-E98E0CDFC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2" name="Freeform 468">
                  <a:extLst>
                    <a:ext uri="{FF2B5EF4-FFF2-40B4-BE49-F238E27FC236}">
                      <a16:creationId xmlns:a16="http://schemas.microsoft.com/office/drawing/2014/main" id="{14C75206-E0F0-D248-BC9F-77C6FB0C8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3" name="Freeform 469">
                  <a:extLst>
                    <a:ext uri="{FF2B5EF4-FFF2-40B4-BE49-F238E27FC236}">
                      <a16:creationId xmlns:a16="http://schemas.microsoft.com/office/drawing/2014/main" id="{E260A1AD-7931-A24E-BC72-4269D2ED7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4" name="Freeform 470">
                  <a:extLst>
                    <a:ext uri="{FF2B5EF4-FFF2-40B4-BE49-F238E27FC236}">
                      <a16:creationId xmlns:a16="http://schemas.microsoft.com/office/drawing/2014/main" id="{183B0D2F-701E-A24D-948E-C1320F7BAB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5" name="Freeform 471">
                  <a:extLst>
                    <a:ext uri="{FF2B5EF4-FFF2-40B4-BE49-F238E27FC236}">
                      <a16:creationId xmlns:a16="http://schemas.microsoft.com/office/drawing/2014/main" id="{B69938EE-F794-0B41-8BBA-41F9E1FF1B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472">
                  <a:extLst>
                    <a:ext uri="{FF2B5EF4-FFF2-40B4-BE49-F238E27FC236}">
                      <a16:creationId xmlns:a16="http://schemas.microsoft.com/office/drawing/2014/main" id="{1EA5A54C-3F07-BD4B-A67B-794498E2F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7" name="Freeform 473">
                  <a:extLst>
                    <a:ext uri="{FF2B5EF4-FFF2-40B4-BE49-F238E27FC236}">
                      <a16:creationId xmlns:a16="http://schemas.microsoft.com/office/drawing/2014/main" id="{51460399-633D-BE47-8655-8CF390DB8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474">
                  <a:extLst>
                    <a:ext uri="{FF2B5EF4-FFF2-40B4-BE49-F238E27FC236}">
                      <a16:creationId xmlns:a16="http://schemas.microsoft.com/office/drawing/2014/main" id="{757EDF4F-76E9-4942-8283-6E2EFBF84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9" name="Freeform 475">
                  <a:extLst>
                    <a:ext uri="{FF2B5EF4-FFF2-40B4-BE49-F238E27FC236}">
                      <a16:creationId xmlns:a16="http://schemas.microsoft.com/office/drawing/2014/main" id="{53790BFD-232F-0049-BAC8-D484720CAC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476">
                  <a:extLst>
                    <a:ext uri="{FF2B5EF4-FFF2-40B4-BE49-F238E27FC236}">
                      <a16:creationId xmlns:a16="http://schemas.microsoft.com/office/drawing/2014/main" id="{DA8B896F-138B-044F-B36E-B9B1CCB301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1" name="Freeform 477">
                  <a:extLst>
                    <a:ext uri="{FF2B5EF4-FFF2-40B4-BE49-F238E27FC236}">
                      <a16:creationId xmlns:a16="http://schemas.microsoft.com/office/drawing/2014/main" id="{8011BDEC-0121-0D4E-9E08-91F6C7F54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478">
                  <a:extLst>
                    <a:ext uri="{FF2B5EF4-FFF2-40B4-BE49-F238E27FC236}">
                      <a16:creationId xmlns:a16="http://schemas.microsoft.com/office/drawing/2014/main" id="{17A83577-E819-AE49-8606-382797ECB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479">
                  <a:extLst>
                    <a:ext uri="{FF2B5EF4-FFF2-40B4-BE49-F238E27FC236}">
                      <a16:creationId xmlns:a16="http://schemas.microsoft.com/office/drawing/2014/main" id="{1ABE3B02-62A2-2D40-A2EE-7F6150301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480">
                  <a:extLst>
                    <a:ext uri="{FF2B5EF4-FFF2-40B4-BE49-F238E27FC236}">
                      <a16:creationId xmlns:a16="http://schemas.microsoft.com/office/drawing/2014/main" id="{687793FA-7BE3-B94C-8563-859484B71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481">
                  <a:extLst>
                    <a:ext uri="{FF2B5EF4-FFF2-40B4-BE49-F238E27FC236}">
                      <a16:creationId xmlns:a16="http://schemas.microsoft.com/office/drawing/2014/main" id="{2F94B617-697E-F74F-8F7F-1D12F8DE4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482">
                  <a:extLst>
                    <a:ext uri="{FF2B5EF4-FFF2-40B4-BE49-F238E27FC236}">
                      <a16:creationId xmlns:a16="http://schemas.microsoft.com/office/drawing/2014/main" id="{53DCB505-D6D1-9D45-A217-F58B34AA3C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7" name="Freeform 483">
                  <a:extLst>
                    <a:ext uri="{FF2B5EF4-FFF2-40B4-BE49-F238E27FC236}">
                      <a16:creationId xmlns:a16="http://schemas.microsoft.com/office/drawing/2014/main" id="{ABEAD910-2DC3-8049-A86C-4C892100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484">
                  <a:extLst>
                    <a:ext uri="{FF2B5EF4-FFF2-40B4-BE49-F238E27FC236}">
                      <a16:creationId xmlns:a16="http://schemas.microsoft.com/office/drawing/2014/main" id="{10D557C8-6E3A-2A43-9FBB-5D98008210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485">
                  <a:extLst>
                    <a:ext uri="{FF2B5EF4-FFF2-40B4-BE49-F238E27FC236}">
                      <a16:creationId xmlns:a16="http://schemas.microsoft.com/office/drawing/2014/main" id="{E0484889-B46E-8545-B037-83D5F7604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486">
                  <a:extLst>
                    <a:ext uri="{FF2B5EF4-FFF2-40B4-BE49-F238E27FC236}">
                      <a16:creationId xmlns:a16="http://schemas.microsoft.com/office/drawing/2014/main" id="{01712C42-CAEB-D940-93C4-D97D8F4FF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487">
                  <a:extLst>
                    <a:ext uri="{FF2B5EF4-FFF2-40B4-BE49-F238E27FC236}">
                      <a16:creationId xmlns:a16="http://schemas.microsoft.com/office/drawing/2014/main" id="{29B7A3B9-5D1F-0349-A6FC-4F70F141E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2" name="Freeform 488">
                  <a:extLst>
                    <a:ext uri="{FF2B5EF4-FFF2-40B4-BE49-F238E27FC236}">
                      <a16:creationId xmlns:a16="http://schemas.microsoft.com/office/drawing/2014/main" id="{7E9251AD-73F0-224E-A8AE-F96576A2BB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489">
                  <a:extLst>
                    <a:ext uri="{FF2B5EF4-FFF2-40B4-BE49-F238E27FC236}">
                      <a16:creationId xmlns:a16="http://schemas.microsoft.com/office/drawing/2014/main" id="{1BAE13C8-BBC2-BB44-A812-09BBFEC90B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490">
                  <a:extLst>
                    <a:ext uri="{FF2B5EF4-FFF2-40B4-BE49-F238E27FC236}">
                      <a16:creationId xmlns:a16="http://schemas.microsoft.com/office/drawing/2014/main" id="{0BD44348-F6EF-9B47-B433-DB427BFD01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491">
                  <a:extLst>
                    <a:ext uri="{FF2B5EF4-FFF2-40B4-BE49-F238E27FC236}">
                      <a16:creationId xmlns:a16="http://schemas.microsoft.com/office/drawing/2014/main" id="{0FB829CC-8650-FA48-92D5-56EC5F192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492">
                  <a:extLst>
                    <a:ext uri="{FF2B5EF4-FFF2-40B4-BE49-F238E27FC236}">
                      <a16:creationId xmlns:a16="http://schemas.microsoft.com/office/drawing/2014/main" id="{FAE3E7F7-C130-534F-922C-55C428FC03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7" name="Freeform 493">
                  <a:extLst>
                    <a:ext uri="{FF2B5EF4-FFF2-40B4-BE49-F238E27FC236}">
                      <a16:creationId xmlns:a16="http://schemas.microsoft.com/office/drawing/2014/main" id="{D2ADB81D-9803-CB49-AFA6-E2870FEEA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8" name="Freeform 494">
                  <a:extLst>
                    <a:ext uri="{FF2B5EF4-FFF2-40B4-BE49-F238E27FC236}">
                      <a16:creationId xmlns:a16="http://schemas.microsoft.com/office/drawing/2014/main" id="{906AEDCB-9666-D342-8B84-640DD6763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9" name="Freeform 495">
                  <a:extLst>
                    <a:ext uri="{FF2B5EF4-FFF2-40B4-BE49-F238E27FC236}">
                      <a16:creationId xmlns:a16="http://schemas.microsoft.com/office/drawing/2014/main" id="{D4827A44-E351-E74D-9DAD-71EBE9F566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0" name="Freeform 496">
                  <a:extLst>
                    <a:ext uri="{FF2B5EF4-FFF2-40B4-BE49-F238E27FC236}">
                      <a16:creationId xmlns:a16="http://schemas.microsoft.com/office/drawing/2014/main" id="{27A582D4-D0E0-784B-8509-7122E6CC3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" name="Freeform 497">
                  <a:extLst>
                    <a:ext uri="{FF2B5EF4-FFF2-40B4-BE49-F238E27FC236}">
                      <a16:creationId xmlns:a16="http://schemas.microsoft.com/office/drawing/2014/main" id="{71F02EA3-ECD0-0545-BF2D-436E3124DD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2" name="Freeform 498">
                  <a:extLst>
                    <a:ext uri="{FF2B5EF4-FFF2-40B4-BE49-F238E27FC236}">
                      <a16:creationId xmlns:a16="http://schemas.microsoft.com/office/drawing/2014/main" id="{CBC06FE7-4BDC-3845-B3FD-2252C66393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3" name="Freeform 499">
                  <a:extLst>
                    <a:ext uri="{FF2B5EF4-FFF2-40B4-BE49-F238E27FC236}">
                      <a16:creationId xmlns:a16="http://schemas.microsoft.com/office/drawing/2014/main" id="{C24B31D2-E2A3-9D4E-A0D6-369635DF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4" name="Freeform 500">
                  <a:extLst>
                    <a:ext uri="{FF2B5EF4-FFF2-40B4-BE49-F238E27FC236}">
                      <a16:creationId xmlns:a16="http://schemas.microsoft.com/office/drawing/2014/main" id="{BA385C89-235A-8F48-B077-390CBFA69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5" name="Freeform 501">
                  <a:extLst>
                    <a:ext uri="{FF2B5EF4-FFF2-40B4-BE49-F238E27FC236}">
                      <a16:creationId xmlns:a16="http://schemas.microsoft.com/office/drawing/2014/main" id="{C0B93F21-5469-5449-965A-A65D7D4ABD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6" name="Freeform 502">
                  <a:extLst>
                    <a:ext uri="{FF2B5EF4-FFF2-40B4-BE49-F238E27FC236}">
                      <a16:creationId xmlns:a16="http://schemas.microsoft.com/office/drawing/2014/main" id="{A9901B6B-2CED-3E42-8C00-8F11732683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7" name="Freeform 503">
                  <a:extLst>
                    <a:ext uri="{FF2B5EF4-FFF2-40B4-BE49-F238E27FC236}">
                      <a16:creationId xmlns:a16="http://schemas.microsoft.com/office/drawing/2014/main" id="{B4FE5157-43CC-C042-98F1-00AACB50B1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8" name="Freeform 504">
                  <a:extLst>
                    <a:ext uri="{FF2B5EF4-FFF2-40B4-BE49-F238E27FC236}">
                      <a16:creationId xmlns:a16="http://schemas.microsoft.com/office/drawing/2014/main" id="{A9B62DC1-170D-134C-9C97-144ED8C623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9" name="Freeform 505">
                  <a:extLst>
                    <a:ext uri="{FF2B5EF4-FFF2-40B4-BE49-F238E27FC236}">
                      <a16:creationId xmlns:a16="http://schemas.microsoft.com/office/drawing/2014/main" id="{7C908643-4309-5746-95B1-BAB64D81B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0" name="Freeform 506">
                  <a:extLst>
                    <a:ext uri="{FF2B5EF4-FFF2-40B4-BE49-F238E27FC236}">
                      <a16:creationId xmlns:a16="http://schemas.microsoft.com/office/drawing/2014/main" id="{3EE73AAC-4A04-FC44-A682-ED7C521AE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1" name="Freeform 507">
                  <a:extLst>
                    <a:ext uri="{FF2B5EF4-FFF2-40B4-BE49-F238E27FC236}">
                      <a16:creationId xmlns:a16="http://schemas.microsoft.com/office/drawing/2014/main" id="{4A0DD8B0-CCF9-6541-BEC2-F28861F4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2" name="Freeform 508">
                  <a:extLst>
                    <a:ext uri="{FF2B5EF4-FFF2-40B4-BE49-F238E27FC236}">
                      <a16:creationId xmlns:a16="http://schemas.microsoft.com/office/drawing/2014/main" id="{E6780A9B-B651-A94C-AF50-E94C39E51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3" name="Freeform 509">
                  <a:extLst>
                    <a:ext uri="{FF2B5EF4-FFF2-40B4-BE49-F238E27FC236}">
                      <a16:creationId xmlns:a16="http://schemas.microsoft.com/office/drawing/2014/main" id="{CB6E7C76-02DA-6842-97C9-450E93712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4" name="Rectangle 510">
                  <a:extLst>
                    <a:ext uri="{FF2B5EF4-FFF2-40B4-BE49-F238E27FC236}">
                      <a16:creationId xmlns:a16="http://schemas.microsoft.com/office/drawing/2014/main" id="{66072303-27F1-5349-BFB1-C1B4DC221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5" name="Freeform 511">
                  <a:extLst>
                    <a:ext uri="{FF2B5EF4-FFF2-40B4-BE49-F238E27FC236}">
                      <a16:creationId xmlns:a16="http://schemas.microsoft.com/office/drawing/2014/main" id="{A92B525D-B9FD-F749-AECE-CE1E77422D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6" name="Freeform 512">
                  <a:extLst>
                    <a:ext uri="{FF2B5EF4-FFF2-40B4-BE49-F238E27FC236}">
                      <a16:creationId xmlns:a16="http://schemas.microsoft.com/office/drawing/2014/main" id="{CA184CC4-29E0-434A-BFCC-D59EEF30F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7" name="Freeform 513">
                  <a:extLst>
                    <a:ext uri="{FF2B5EF4-FFF2-40B4-BE49-F238E27FC236}">
                      <a16:creationId xmlns:a16="http://schemas.microsoft.com/office/drawing/2014/main" id="{42033F1D-CF89-9140-9647-F787B3587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8" name="Freeform 514">
                  <a:extLst>
                    <a:ext uri="{FF2B5EF4-FFF2-40B4-BE49-F238E27FC236}">
                      <a16:creationId xmlns:a16="http://schemas.microsoft.com/office/drawing/2014/main" id="{60E8441E-634E-1648-B8E4-CF607EA2E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9" name="Freeform 515">
                  <a:extLst>
                    <a:ext uri="{FF2B5EF4-FFF2-40B4-BE49-F238E27FC236}">
                      <a16:creationId xmlns:a16="http://schemas.microsoft.com/office/drawing/2014/main" id="{09FD4420-A708-C14F-ADC4-EDDC90E2D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0" name="Freeform 516">
                  <a:extLst>
                    <a:ext uri="{FF2B5EF4-FFF2-40B4-BE49-F238E27FC236}">
                      <a16:creationId xmlns:a16="http://schemas.microsoft.com/office/drawing/2014/main" id="{113F9AB9-1B4C-2E43-89D6-288460877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" name="Freeform 517">
                  <a:extLst>
                    <a:ext uri="{FF2B5EF4-FFF2-40B4-BE49-F238E27FC236}">
                      <a16:creationId xmlns:a16="http://schemas.microsoft.com/office/drawing/2014/main" id="{8D088A75-C366-D249-8AAC-9554DBF86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2" name="Freeform 518">
                  <a:extLst>
                    <a:ext uri="{FF2B5EF4-FFF2-40B4-BE49-F238E27FC236}">
                      <a16:creationId xmlns:a16="http://schemas.microsoft.com/office/drawing/2014/main" id="{FB67B069-BDD5-164B-99C1-073E3AD555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3" name="Freeform 519">
                  <a:extLst>
                    <a:ext uri="{FF2B5EF4-FFF2-40B4-BE49-F238E27FC236}">
                      <a16:creationId xmlns:a16="http://schemas.microsoft.com/office/drawing/2014/main" id="{66713893-A7FE-B048-97E1-653D20401A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4" name="Freeform 520">
                  <a:extLst>
                    <a:ext uri="{FF2B5EF4-FFF2-40B4-BE49-F238E27FC236}">
                      <a16:creationId xmlns:a16="http://schemas.microsoft.com/office/drawing/2014/main" id="{73AD0C89-DCB4-B04B-9A93-D1965B451F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5" name="Freeform 521">
                  <a:extLst>
                    <a:ext uri="{FF2B5EF4-FFF2-40B4-BE49-F238E27FC236}">
                      <a16:creationId xmlns:a16="http://schemas.microsoft.com/office/drawing/2014/main" id="{4B42D5AE-B626-684E-8026-7DE4C483C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6" name="Freeform 522">
                  <a:extLst>
                    <a:ext uri="{FF2B5EF4-FFF2-40B4-BE49-F238E27FC236}">
                      <a16:creationId xmlns:a16="http://schemas.microsoft.com/office/drawing/2014/main" id="{18BFA7B7-F109-BB4E-9153-7D2D29D25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7" name="Freeform 523">
                  <a:extLst>
                    <a:ext uri="{FF2B5EF4-FFF2-40B4-BE49-F238E27FC236}">
                      <a16:creationId xmlns:a16="http://schemas.microsoft.com/office/drawing/2014/main" id="{CE323ED0-3C8D-964B-B6A9-205120F87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8" name="Freeform 524">
                  <a:extLst>
                    <a:ext uri="{FF2B5EF4-FFF2-40B4-BE49-F238E27FC236}">
                      <a16:creationId xmlns:a16="http://schemas.microsoft.com/office/drawing/2014/main" id="{CB6C6E71-95D7-6742-9737-0A23393B3B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9" name="Freeform 525">
                  <a:extLst>
                    <a:ext uri="{FF2B5EF4-FFF2-40B4-BE49-F238E27FC236}">
                      <a16:creationId xmlns:a16="http://schemas.microsoft.com/office/drawing/2014/main" id="{998390BC-D446-874E-B845-EF2433D00D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0" name="Freeform 526">
                  <a:extLst>
                    <a:ext uri="{FF2B5EF4-FFF2-40B4-BE49-F238E27FC236}">
                      <a16:creationId xmlns:a16="http://schemas.microsoft.com/office/drawing/2014/main" id="{61B0A30D-4AB0-B14B-8F29-A50026BB6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1" name="Freeform 527">
                  <a:extLst>
                    <a:ext uri="{FF2B5EF4-FFF2-40B4-BE49-F238E27FC236}">
                      <a16:creationId xmlns:a16="http://schemas.microsoft.com/office/drawing/2014/main" id="{165F5749-6DD3-ED4C-852E-268B1BD677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2" name="Freeform 528">
                  <a:extLst>
                    <a:ext uri="{FF2B5EF4-FFF2-40B4-BE49-F238E27FC236}">
                      <a16:creationId xmlns:a16="http://schemas.microsoft.com/office/drawing/2014/main" id="{699E383A-6856-DA4D-95E8-952D7FA55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3" name="Freeform 529">
                  <a:extLst>
                    <a:ext uri="{FF2B5EF4-FFF2-40B4-BE49-F238E27FC236}">
                      <a16:creationId xmlns:a16="http://schemas.microsoft.com/office/drawing/2014/main" id="{D9655CCA-8460-F54C-A8DE-B10F21114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4" name="Freeform 530">
                  <a:extLst>
                    <a:ext uri="{FF2B5EF4-FFF2-40B4-BE49-F238E27FC236}">
                      <a16:creationId xmlns:a16="http://schemas.microsoft.com/office/drawing/2014/main" id="{57CA8715-2817-4A48-A334-3CFBDCE2D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5" name="Freeform 531">
                  <a:extLst>
                    <a:ext uri="{FF2B5EF4-FFF2-40B4-BE49-F238E27FC236}">
                      <a16:creationId xmlns:a16="http://schemas.microsoft.com/office/drawing/2014/main" id="{1DF94133-941E-254C-A9BA-ADFD1A6E1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6" name="Freeform 532">
                  <a:extLst>
                    <a:ext uri="{FF2B5EF4-FFF2-40B4-BE49-F238E27FC236}">
                      <a16:creationId xmlns:a16="http://schemas.microsoft.com/office/drawing/2014/main" id="{93F7E9CB-FCF5-4845-9564-1A03B8FC5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7" name="Freeform 533">
                  <a:extLst>
                    <a:ext uri="{FF2B5EF4-FFF2-40B4-BE49-F238E27FC236}">
                      <a16:creationId xmlns:a16="http://schemas.microsoft.com/office/drawing/2014/main" id="{93D29546-BEC0-1F41-9217-12E14A179A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8" name="Freeform 534">
                  <a:extLst>
                    <a:ext uri="{FF2B5EF4-FFF2-40B4-BE49-F238E27FC236}">
                      <a16:creationId xmlns:a16="http://schemas.microsoft.com/office/drawing/2014/main" id="{C4BA4C75-E41F-DC44-8EDF-C0D456693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9" name="Freeform 535">
                  <a:extLst>
                    <a:ext uri="{FF2B5EF4-FFF2-40B4-BE49-F238E27FC236}">
                      <a16:creationId xmlns:a16="http://schemas.microsoft.com/office/drawing/2014/main" id="{FAE91823-DD81-9545-B8A2-6D92F6B15C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0" name="Freeform 536">
                  <a:extLst>
                    <a:ext uri="{FF2B5EF4-FFF2-40B4-BE49-F238E27FC236}">
                      <a16:creationId xmlns:a16="http://schemas.microsoft.com/office/drawing/2014/main" id="{661FA34B-F461-E64A-A55A-4731AF9226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1" name="Freeform 537">
                  <a:extLst>
                    <a:ext uri="{FF2B5EF4-FFF2-40B4-BE49-F238E27FC236}">
                      <a16:creationId xmlns:a16="http://schemas.microsoft.com/office/drawing/2014/main" id="{DD7A5844-9AB2-EE4C-85E8-779556CD6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2" name="Freeform 538">
                  <a:extLst>
                    <a:ext uri="{FF2B5EF4-FFF2-40B4-BE49-F238E27FC236}">
                      <a16:creationId xmlns:a16="http://schemas.microsoft.com/office/drawing/2014/main" id="{8C5E6794-D1FB-C846-B877-629AF21AD2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3" name="Freeform 539">
                  <a:extLst>
                    <a:ext uri="{FF2B5EF4-FFF2-40B4-BE49-F238E27FC236}">
                      <a16:creationId xmlns:a16="http://schemas.microsoft.com/office/drawing/2014/main" id="{730CD21C-58E6-F94B-A4E3-709299F0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4" name="Freeform 540">
                  <a:extLst>
                    <a:ext uri="{FF2B5EF4-FFF2-40B4-BE49-F238E27FC236}">
                      <a16:creationId xmlns:a16="http://schemas.microsoft.com/office/drawing/2014/main" id="{2DFAF954-4511-6B4A-B624-A269CEA6E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5" name="Freeform 541">
                  <a:extLst>
                    <a:ext uri="{FF2B5EF4-FFF2-40B4-BE49-F238E27FC236}">
                      <a16:creationId xmlns:a16="http://schemas.microsoft.com/office/drawing/2014/main" id="{92C6D9D9-73E3-B243-9169-92B83DCCE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6" name="Freeform 542">
                  <a:extLst>
                    <a:ext uri="{FF2B5EF4-FFF2-40B4-BE49-F238E27FC236}">
                      <a16:creationId xmlns:a16="http://schemas.microsoft.com/office/drawing/2014/main" id="{E9B7C48A-C881-1149-9943-6362FE0DA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7" name="Freeform 543">
                  <a:extLst>
                    <a:ext uri="{FF2B5EF4-FFF2-40B4-BE49-F238E27FC236}">
                      <a16:creationId xmlns:a16="http://schemas.microsoft.com/office/drawing/2014/main" id="{F4767C84-6DB0-7A4D-AE22-668403F5F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8" name="Freeform 544">
                  <a:extLst>
                    <a:ext uri="{FF2B5EF4-FFF2-40B4-BE49-F238E27FC236}">
                      <a16:creationId xmlns:a16="http://schemas.microsoft.com/office/drawing/2014/main" id="{7BEA2D41-E19D-B34A-BAA6-430FD883E0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9" name="Freeform 545">
                  <a:extLst>
                    <a:ext uri="{FF2B5EF4-FFF2-40B4-BE49-F238E27FC236}">
                      <a16:creationId xmlns:a16="http://schemas.microsoft.com/office/drawing/2014/main" id="{CDAA971C-AB61-9744-A80C-4CDD445EA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0" name="Freeform 546">
                  <a:extLst>
                    <a:ext uri="{FF2B5EF4-FFF2-40B4-BE49-F238E27FC236}">
                      <a16:creationId xmlns:a16="http://schemas.microsoft.com/office/drawing/2014/main" id="{AA4F0EBE-A34A-6549-8AC5-F2A25DB0E5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1" name="Freeform 547">
                  <a:extLst>
                    <a:ext uri="{FF2B5EF4-FFF2-40B4-BE49-F238E27FC236}">
                      <a16:creationId xmlns:a16="http://schemas.microsoft.com/office/drawing/2014/main" id="{315D550B-52EB-3849-B722-57D29A369A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2" name="Freeform 548">
                  <a:extLst>
                    <a:ext uri="{FF2B5EF4-FFF2-40B4-BE49-F238E27FC236}">
                      <a16:creationId xmlns:a16="http://schemas.microsoft.com/office/drawing/2014/main" id="{CA4663BF-448D-8E4A-A8C9-2AE90CCA80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3" name="Freeform 549">
                  <a:extLst>
                    <a:ext uri="{FF2B5EF4-FFF2-40B4-BE49-F238E27FC236}">
                      <a16:creationId xmlns:a16="http://schemas.microsoft.com/office/drawing/2014/main" id="{D9490CDD-CAF3-0F4B-9E5D-8B5BC91A4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4" name="Freeform 550">
                  <a:extLst>
                    <a:ext uri="{FF2B5EF4-FFF2-40B4-BE49-F238E27FC236}">
                      <a16:creationId xmlns:a16="http://schemas.microsoft.com/office/drawing/2014/main" id="{37B7658A-A9ED-9A4E-8394-AF3D5979C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5" name="Freeform 551">
                  <a:extLst>
                    <a:ext uri="{FF2B5EF4-FFF2-40B4-BE49-F238E27FC236}">
                      <a16:creationId xmlns:a16="http://schemas.microsoft.com/office/drawing/2014/main" id="{2A350671-32CF-3C4A-8F0B-2A6254728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6" name="Freeform 552">
                  <a:extLst>
                    <a:ext uri="{FF2B5EF4-FFF2-40B4-BE49-F238E27FC236}">
                      <a16:creationId xmlns:a16="http://schemas.microsoft.com/office/drawing/2014/main" id="{3E285659-A1D5-E14C-A27A-E70BD09A3C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7" name="Freeform 553">
                  <a:extLst>
                    <a:ext uri="{FF2B5EF4-FFF2-40B4-BE49-F238E27FC236}">
                      <a16:creationId xmlns:a16="http://schemas.microsoft.com/office/drawing/2014/main" id="{68F92965-FB8A-8C4A-8ADF-65ACE508B7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8" name="Freeform 554">
                  <a:extLst>
                    <a:ext uri="{FF2B5EF4-FFF2-40B4-BE49-F238E27FC236}">
                      <a16:creationId xmlns:a16="http://schemas.microsoft.com/office/drawing/2014/main" id="{23EA1465-27D2-EB4B-B3C0-0FC6538F0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9" name="Freeform 555">
                  <a:extLst>
                    <a:ext uri="{FF2B5EF4-FFF2-40B4-BE49-F238E27FC236}">
                      <a16:creationId xmlns:a16="http://schemas.microsoft.com/office/drawing/2014/main" id="{7EFD1D0E-0539-C94B-BD8B-82F7CF6C60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0" name="Freeform 556">
                  <a:extLst>
                    <a:ext uri="{FF2B5EF4-FFF2-40B4-BE49-F238E27FC236}">
                      <a16:creationId xmlns:a16="http://schemas.microsoft.com/office/drawing/2014/main" id="{D67459F9-BDC0-164B-BFA9-4D67B975DD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1" name="Freeform 557">
                  <a:extLst>
                    <a:ext uri="{FF2B5EF4-FFF2-40B4-BE49-F238E27FC236}">
                      <a16:creationId xmlns:a16="http://schemas.microsoft.com/office/drawing/2014/main" id="{8B066440-8440-294F-ACF8-E8CCB2103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2" name="Line 558">
                  <a:extLst>
                    <a:ext uri="{FF2B5EF4-FFF2-40B4-BE49-F238E27FC236}">
                      <a16:creationId xmlns:a16="http://schemas.microsoft.com/office/drawing/2014/main" id="{22338D95-D59C-784D-8440-AB5C7633F8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3" name="Line 559">
                  <a:extLst>
                    <a:ext uri="{FF2B5EF4-FFF2-40B4-BE49-F238E27FC236}">
                      <a16:creationId xmlns:a16="http://schemas.microsoft.com/office/drawing/2014/main" id="{7ABA89FC-8AD0-DE48-B810-AB7FF37856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4" name="Freeform 560">
                  <a:extLst>
                    <a:ext uri="{FF2B5EF4-FFF2-40B4-BE49-F238E27FC236}">
                      <a16:creationId xmlns:a16="http://schemas.microsoft.com/office/drawing/2014/main" id="{4C4A0429-0B45-8242-8556-FE2D7E00A6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5" name="Freeform 561">
                  <a:extLst>
                    <a:ext uri="{FF2B5EF4-FFF2-40B4-BE49-F238E27FC236}">
                      <a16:creationId xmlns:a16="http://schemas.microsoft.com/office/drawing/2014/main" id="{B643E608-8AA2-6B4E-A069-03D6ED683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6" name="Freeform 562">
                  <a:extLst>
                    <a:ext uri="{FF2B5EF4-FFF2-40B4-BE49-F238E27FC236}">
                      <a16:creationId xmlns:a16="http://schemas.microsoft.com/office/drawing/2014/main" id="{6291C779-FC3E-234E-B09B-4BB9CE54A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7" name="Freeform 563">
                  <a:extLst>
                    <a:ext uri="{FF2B5EF4-FFF2-40B4-BE49-F238E27FC236}">
                      <a16:creationId xmlns:a16="http://schemas.microsoft.com/office/drawing/2014/main" id="{95EBA3EB-4D70-3E4A-BA22-FEE06F4DF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8" name="Freeform 564">
                  <a:extLst>
                    <a:ext uri="{FF2B5EF4-FFF2-40B4-BE49-F238E27FC236}">
                      <a16:creationId xmlns:a16="http://schemas.microsoft.com/office/drawing/2014/main" id="{28EDE563-00BB-9F4E-8BC8-B002EEBAF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9" name="Freeform 565">
                  <a:extLst>
                    <a:ext uri="{FF2B5EF4-FFF2-40B4-BE49-F238E27FC236}">
                      <a16:creationId xmlns:a16="http://schemas.microsoft.com/office/drawing/2014/main" id="{A9E60C9C-0359-E442-9735-3D8FFFAE5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0" name="Freeform 566">
                  <a:extLst>
                    <a:ext uri="{FF2B5EF4-FFF2-40B4-BE49-F238E27FC236}">
                      <a16:creationId xmlns:a16="http://schemas.microsoft.com/office/drawing/2014/main" id="{4AC3D6C4-7F4F-CC40-914C-10D4A6692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1" name="Freeform 567">
                  <a:extLst>
                    <a:ext uri="{FF2B5EF4-FFF2-40B4-BE49-F238E27FC236}">
                      <a16:creationId xmlns:a16="http://schemas.microsoft.com/office/drawing/2014/main" id="{AD33C76F-4254-B143-8C69-3ADF82914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2" name="Freeform 568">
                  <a:extLst>
                    <a:ext uri="{FF2B5EF4-FFF2-40B4-BE49-F238E27FC236}">
                      <a16:creationId xmlns:a16="http://schemas.microsoft.com/office/drawing/2014/main" id="{87FA1802-BE58-A14D-ADB2-92934EA33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3" name="Freeform 569">
                  <a:extLst>
                    <a:ext uri="{FF2B5EF4-FFF2-40B4-BE49-F238E27FC236}">
                      <a16:creationId xmlns:a16="http://schemas.microsoft.com/office/drawing/2014/main" id="{8A42DC38-319B-0D42-8DE8-A17AA81266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4" name="Freeform 570">
                  <a:extLst>
                    <a:ext uri="{FF2B5EF4-FFF2-40B4-BE49-F238E27FC236}">
                      <a16:creationId xmlns:a16="http://schemas.microsoft.com/office/drawing/2014/main" id="{752759D5-FDA6-374B-B3F7-FE04CF3D1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5" name="Freeform 571">
                  <a:extLst>
                    <a:ext uri="{FF2B5EF4-FFF2-40B4-BE49-F238E27FC236}">
                      <a16:creationId xmlns:a16="http://schemas.microsoft.com/office/drawing/2014/main" id="{14C2D99A-F87E-524B-BD11-E1FBC66903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6" name="Freeform 572">
                  <a:extLst>
                    <a:ext uri="{FF2B5EF4-FFF2-40B4-BE49-F238E27FC236}">
                      <a16:creationId xmlns:a16="http://schemas.microsoft.com/office/drawing/2014/main" id="{A065FD2D-502D-3F41-98F9-C2021AB33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7" name="Freeform 573">
                  <a:extLst>
                    <a:ext uri="{FF2B5EF4-FFF2-40B4-BE49-F238E27FC236}">
                      <a16:creationId xmlns:a16="http://schemas.microsoft.com/office/drawing/2014/main" id="{964E7A6F-83E7-E444-A79C-E5435F253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8" name="Freeform 574">
                  <a:extLst>
                    <a:ext uri="{FF2B5EF4-FFF2-40B4-BE49-F238E27FC236}">
                      <a16:creationId xmlns:a16="http://schemas.microsoft.com/office/drawing/2014/main" id="{7A587D5E-3AAB-2F42-A370-E276B1872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9" name="Freeform 575">
                  <a:extLst>
                    <a:ext uri="{FF2B5EF4-FFF2-40B4-BE49-F238E27FC236}">
                      <a16:creationId xmlns:a16="http://schemas.microsoft.com/office/drawing/2014/main" id="{F3A994F9-AE05-5A46-A261-19C332B09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0" name="Freeform 576">
                  <a:extLst>
                    <a:ext uri="{FF2B5EF4-FFF2-40B4-BE49-F238E27FC236}">
                      <a16:creationId xmlns:a16="http://schemas.microsoft.com/office/drawing/2014/main" id="{B19462EF-5119-A342-8B62-222A848D9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1" name="Freeform 577">
                  <a:extLst>
                    <a:ext uri="{FF2B5EF4-FFF2-40B4-BE49-F238E27FC236}">
                      <a16:creationId xmlns:a16="http://schemas.microsoft.com/office/drawing/2014/main" id="{24FA7E14-80A9-9240-8829-AD5238CD26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2" name="Freeform 578">
                  <a:extLst>
                    <a:ext uri="{FF2B5EF4-FFF2-40B4-BE49-F238E27FC236}">
                      <a16:creationId xmlns:a16="http://schemas.microsoft.com/office/drawing/2014/main" id="{2A73583D-1650-8742-9692-30B130F58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3" name="Freeform 579">
                  <a:extLst>
                    <a:ext uri="{FF2B5EF4-FFF2-40B4-BE49-F238E27FC236}">
                      <a16:creationId xmlns:a16="http://schemas.microsoft.com/office/drawing/2014/main" id="{DA890A86-2CF4-F949-9766-E2E7282925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4" name="Freeform 580">
                  <a:extLst>
                    <a:ext uri="{FF2B5EF4-FFF2-40B4-BE49-F238E27FC236}">
                      <a16:creationId xmlns:a16="http://schemas.microsoft.com/office/drawing/2014/main" id="{52349E02-B414-CE4C-B619-C9B9B0346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5" name="Freeform 581">
                  <a:extLst>
                    <a:ext uri="{FF2B5EF4-FFF2-40B4-BE49-F238E27FC236}">
                      <a16:creationId xmlns:a16="http://schemas.microsoft.com/office/drawing/2014/main" id="{75CD45FB-3773-0649-97AE-B050D134D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6" name="Freeform 582">
                  <a:extLst>
                    <a:ext uri="{FF2B5EF4-FFF2-40B4-BE49-F238E27FC236}">
                      <a16:creationId xmlns:a16="http://schemas.microsoft.com/office/drawing/2014/main" id="{ED1262F3-57A7-8D4A-BE32-BA4E91E39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7" name="Freeform 583">
                  <a:extLst>
                    <a:ext uri="{FF2B5EF4-FFF2-40B4-BE49-F238E27FC236}">
                      <a16:creationId xmlns:a16="http://schemas.microsoft.com/office/drawing/2014/main" id="{25D36C6C-83D8-9C4C-A514-DE4CCB9EE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8" name="Freeform 584">
                  <a:extLst>
                    <a:ext uri="{FF2B5EF4-FFF2-40B4-BE49-F238E27FC236}">
                      <a16:creationId xmlns:a16="http://schemas.microsoft.com/office/drawing/2014/main" id="{4B70AEAC-32E1-0842-8D07-8B1ECE490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9" name="Freeform 585">
                  <a:extLst>
                    <a:ext uri="{FF2B5EF4-FFF2-40B4-BE49-F238E27FC236}">
                      <a16:creationId xmlns:a16="http://schemas.microsoft.com/office/drawing/2014/main" id="{18564335-A0E0-8D46-B3C3-CFDC314E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0" name="Freeform 586">
                  <a:extLst>
                    <a:ext uri="{FF2B5EF4-FFF2-40B4-BE49-F238E27FC236}">
                      <a16:creationId xmlns:a16="http://schemas.microsoft.com/office/drawing/2014/main" id="{58AA189C-C3D7-B34E-A2AF-80349B816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1" name="Freeform 587">
                  <a:extLst>
                    <a:ext uri="{FF2B5EF4-FFF2-40B4-BE49-F238E27FC236}">
                      <a16:creationId xmlns:a16="http://schemas.microsoft.com/office/drawing/2014/main" id="{7F44AC6A-D0FB-B04D-8AB4-D67E7F113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2" name="Freeform 588">
                  <a:extLst>
                    <a:ext uri="{FF2B5EF4-FFF2-40B4-BE49-F238E27FC236}">
                      <a16:creationId xmlns:a16="http://schemas.microsoft.com/office/drawing/2014/main" id="{EDC25296-5CD0-EB4E-B826-D74389BB9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3" name="Freeform 589">
                  <a:extLst>
                    <a:ext uri="{FF2B5EF4-FFF2-40B4-BE49-F238E27FC236}">
                      <a16:creationId xmlns:a16="http://schemas.microsoft.com/office/drawing/2014/main" id="{E57F7776-472F-C34B-ABFD-AEA74D5135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4" name="Freeform 590">
                  <a:extLst>
                    <a:ext uri="{FF2B5EF4-FFF2-40B4-BE49-F238E27FC236}">
                      <a16:creationId xmlns:a16="http://schemas.microsoft.com/office/drawing/2014/main" id="{CCDED090-9B6E-CE4C-8246-6729F0AC6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5" name="Freeform 591">
                  <a:extLst>
                    <a:ext uri="{FF2B5EF4-FFF2-40B4-BE49-F238E27FC236}">
                      <a16:creationId xmlns:a16="http://schemas.microsoft.com/office/drawing/2014/main" id="{5DD49721-EAE1-CD41-A125-677B69342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6" name="Freeform 592">
                  <a:extLst>
                    <a:ext uri="{FF2B5EF4-FFF2-40B4-BE49-F238E27FC236}">
                      <a16:creationId xmlns:a16="http://schemas.microsoft.com/office/drawing/2014/main" id="{C634DE34-5A9C-9645-9C40-C8797D0E6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7" name="Freeform 593">
                  <a:extLst>
                    <a:ext uri="{FF2B5EF4-FFF2-40B4-BE49-F238E27FC236}">
                      <a16:creationId xmlns:a16="http://schemas.microsoft.com/office/drawing/2014/main" id="{DCB34683-406B-FE42-AE80-918FA2C43F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8" name="Freeform 594">
                  <a:extLst>
                    <a:ext uri="{FF2B5EF4-FFF2-40B4-BE49-F238E27FC236}">
                      <a16:creationId xmlns:a16="http://schemas.microsoft.com/office/drawing/2014/main" id="{23210A12-2B46-464E-A8EA-5A8CFD095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9" name="Freeform 595">
                  <a:extLst>
                    <a:ext uri="{FF2B5EF4-FFF2-40B4-BE49-F238E27FC236}">
                      <a16:creationId xmlns:a16="http://schemas.microsoft.com/office/drawing/2014/main" id="{A312AE42-4B4A-1C4F-9365-A8DF15B021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0" name="Freeform 596">
                  <a:extLst>
                    <a:ext uri="{FF2B5EF4-FFF2-40B4-BE49-F238E27FC236}">
                      <a16:creationId xmlns:a16="http://schemas.microsoft.com/office/drawing/2014/main" id="{8ED3BE2A-8849-4B48-BE5B-EF4036567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1" name="Freeform 597">
                  <a:extLst>
                    <a:ext uri="{FF2B5EF4-FFF2-40B4-BE49-F238E27FC236}">
                      <a16:creationId xmlns:a16="http://schemas.microsoft.com/office/drawing/2014/main" id="{600CD4B0-35DE-1142-9204-77AA71604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2" name="Freeform 598">
                  <a:extLst>
                    <a:ext uri="{FF2B5EF4-FFF2-40B4-BE49-F238E27FC236}">
                      <a16:creationId xmlns:a16="http://schemas.microsoft.com/office/drawing/2014/main" id="{6D30517C-5BEF-FB48-8207-160C08E7E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3" name="Freeform 599">
                  <a:extLst>
                    <a:ext uri="{FF2B5EF4-FFF2-40B4-BE49-F238E27FC236}">
                      <a16:creationId xmlns:a16="http://schemas.microsoft.com/office/drawing/2014/main" id="{1A6B89FB-C1BE-B64C-B601-14964855E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4" name="Freeform 600">
                  <a:extLst>
                    <a:ext uri="{FF2B5EF4-FFF2-40B4-BE49-F238E27FC236}">
                      <a16:creationId xmlns:a16="http://schemas.microsoft.com/office/drawing/2014/main" id="{66B9E47C-8B48-D242-A8B4-8D58F16147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5" name="Freeform 601">
                  <a:extLst>
                    <a:ext uri="{FF2B5EF4-FFF2-40B4-BE49-F238E27FC236}">
                      <a16:creationId xmlns:a16="http://schemas.microsoft.com/office/drawing/2014/main" id="{F21BA3F6-91A6-9D42-AFA8-1520D9730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6" name="Freeform 602">
                  <a:extLst>
                    <a:ext uri="{FF2B5EF4-FFF2-40B4-BE49-F238E27FC236}">
                      <a16:creationId xmlns:a16="http://schemas.microsoft.com/office/drawing/2014/main" id="{D13B6121-0274-BF48-9FC7-CCE4A2051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7" name="Freeform 603">
                  <a:extLst>
                    <a:ext uri="{FF2B5EF4-FFF2-40B4-BE49-F238E27FC236}">
                      <a16:creationId xmlns:a16="http://schemas.microsoft.com/office/drawing/2014/main" id="{6135B1B4-7F2F-774B-B706-DA4947111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8" name="Freeform 604">
                  <a:extLst>
                    <a:ext uri="{FF2B5EF4-FFF2-40B4-BE49-F238E27FC236}">
                      <a16:creationId xmlns:a16="http://schemas.microsoft.com/office/drawing/2014/main" id="{04246D37-3176-F542-8DEA-46D62A3D5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9" name="Freeform 605">
                  <a:extLst>
                    <a:ext uri="{FF2B5EF4-FFF2-40B4-BE49-F238E27FC236}">
                      <a16:creationId xmlns:a16="http://schemas.microsoft.com/office/drawing/2014/main" id="{05EFC1EC-9BEB-1840-A3D9-11FEB7E519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0" name="Freeform 606">
                  <a:extLst>
                    <a:ext uri="{FF2B5EF4-FFF2-40B4-BE49-F238E27FC236}">
                      <a16:creationId xmlns:a16="http://schemas.microsoft.com/office/drawing/2014/main" id="{952A00C3-4AF7-3F4B-93D1-4C88878FFD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1" name="Group 808">
                <a:extLst>
                  <a:ext uri="{FF2B5EF4-FFF2-40B4-BE49-F238E27FC236}">
                    <a16:creationId xmlns:a16="http://schemas.microsoft.com/office/drawing/2014/main" id="{1DC96369-0C71-4F4B-ACCF-F0E08ADF06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601" name="Freeform 608">
                  <a:extLst>
                    <a:ext uri="{FF2B5EF4-FFF2-40B4-BE49-F238E27FC236}">
                      <a16:creationId xmlns:a16="http://schemas.microsoft.com/office/drawing/2014/main" id="{DFE6C146-1E50-0B47-9FDC-9B675F391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" name="Freeform 609">
                  <a:extLst>
                    <a:ext uri="{FF2B5EF4-FFF2-40B4-BE49-F238E27FC236}">
                      <a16:creationId xmlns:a16="http://schemas.microsoft.com/office/drawing/2014/main" id="{3F184F83-2231-7146-BEA3-0E2C213CA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" name="Freeform 610">
                  <a:extLst>
                    <a:ext uri="{FF2B5EF4-FFF2-40B4-BE49-F238E27FC236}">
                      <a16:creationId xmlns:a16="http://schemas.microsoft.com/office/drawing/2014/main" id="{A2AF12D2-79A3-AF48-B998-F414E8965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" name="Freeform 611">
                  <a:extLst>
                    <a:ext uri="{FF2B5EF4-FFF2-40B4-BE49-F238E27FC236}">
                      <a16:creationId xmlns:a16="http://schemas.microsoft.com/office/drawing/2014/main" id="{5EDC9EB7-35A9-5248-A38B-0DF173920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" name="Freeform 612">
                  <a:extLst>
                    <a:ext uri="{FF2B5EF4-FFF2-40B4-BE49-F238E27FC236}">
                      <a16:creationId xmlns:a16="http://schemas.microsoft.com/office/drawing/2014/main" id="{7F9AAB59-4BCF-EC4D-91B7-318B559B48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" name="Freeform 613">
                  <a:extLst>
                    <a:ext uri="{FF2B5EF4-FFF2-40B4-BE49-F238E27FC236}">
                      <a16:creationId xmlns:a16="http://schemas.microsoft.com/office/drawing/2014/main" id="{F65928DC-484C-B94C-9DC2-8D974FA90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" name="Freeform 614">
                  <a:extLst>
                    <a:ext uri="{FF2B5EF4-FFF2-40B4-BE49-F238E27FC236}">
                      <a16:creationId xmlns:a16="http://schemas.microsoft.com/office/drawing/2014/main" id="{9ECE36B4-F1D3-514D-BE4F-1B72C44B3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" name="Freeform 615">
                  <a:extLst>
                    <a:ext uri="{FF2B5EF4-FFF2-40B4-BE49-F238E27FC236}">
                      <a16:creationId xmlns:a16="http://schemas.microsoft.com/office/drawing/2014/main" id="{294968CD-1E73-D440-8DDF-22DD4E34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" name="Freeform 616">
                  <a:extLst>
                    <a:ext uri="{FF2B5EF4-FFF2-40B4-BE49-F238E27FC236}">
                      <a16:creationId xmlns:a16="http://schemas.microsoft.com/office/drawing/2014/main" id="{E4B012A2-074D-AF4E-9AD2-3AF6D8DBC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" name="Freeform 617">
                  <a:extLst>
                    <a:ext uri="{FF2B5EF4-FFF2-40B4-BE49-F238E27FC236}">
                      <a16:creationId xmlns:a16="http://schemas.microsoft.com/office/drawing/2014/main" id="{A38721CC-3E50-C544-A02C-1930B64C7F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" name="Freeform 618">
                  <a:extLst>
                    <a:ext uri="{FF2B5EF4-FFF2-40B4-BE49-F238E27FC236}">
                      <a16:creationId xmlns:a16="http://schemas.microsoft.com/office/drawing/2014/main" id="{A8069255-11D9-E847-A143-DECF70F5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" name="Freeform 619">
                  <a:extLst>
                    <a:ext uri="{FF2B5EF4-FFF2-40B4-BE49-F238E27FC236}">
                      <a16:creationId xmlns:a16="http://schemas.microsoft.com/office/drawing/2014/main" id="{E3A4699B-AC08-D547-84CC-8B29A45C5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" name="Freeform 620">
                  <a:extLst>
                    <a:ext uri="{FF2B5EF4-FFF2-40B4-BE49-F238E27FC236}">
                      <a16:creationId xmlns:a16="http://schemas.microsoft.com/office/drawing/2014/main" id="{9BE92C56-C5ED-D845-9FDC-AA455BF0FA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" name="Freeform 621">
                  <a:extLst>
                    <a:ext uri="{FF2B5EF4-FFF2-40B4-BE49-F238E27FC236}">
                      <a16:creationId xmlns:a16="http://schemas.microsoft.com/office/drawing/2014/main" id="{6F4E6A87-BF62-B74F-9E8C-B314A48608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" name="Freeform 622">
                  <a:extLst>
                    <a:ext uri="{FF2B5EF4-FFF2-40B4-BE49-F238E27FC236}">
                      <a16:creationId xmlns:a16="http://schemas.microsoft.com/office/drawing/2014/main" id="{76B14E88-D3F4-1B4F-9EC1-42E52D549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" name="Freeform 623">
                  <a:extLst>
                    <a:ext uri="{FF2B5EF4-FFF2-40B4-BE49-F238E27FC236}">
                      <a16:creationId xmlns:a16="http://schemas.microsoft.com/office/drawing/2014/main" id="{8FFBEF13-5E31-924E-A5A1-A254C38DA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" name="Freeform 624">
                  <a:extLst>
                    <a:ext uri="{FF2B5EF4-FFF2-40B4-BE49-F238E27FC236}">
                      <a16:creationId xmlns:a16="http://schemas.microsoft.com/office/drawing/2014/main" id="{BBDFFE76-D5F4-334C-916D-5B50B68E0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" name="Rectangle 625">
                  <a:extLst>
                    <a:ext uri="{FF2B5EF4-FFF2-40B4-BE49-F238E27FC236}">
                      <a16:creationId xmlns:a16="http://schemas.microsoft.com/office/drawing/2014/main" id="{89AD1F97-DACA-BE40-AE85-042638AAEC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" name="Freeform 626">
                  <a:extLst>
                    <a:ext uri="{FF2B5EF4-FFF2-40B4-BE49-F238E27FC236}">
                      <a16:creationId xmlns:a16="http://schemas.microsoft.com/office/drawing/2014/main" id="{88A03EF4-99D3-0F42-AC63-92622C690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" name="Freeform 627">
                  <a:extLst>
                    <a:ext uri="{FF2B5EF4-FFF2-40B4-BE49-F238E27FC236}">
                      <a16:creationId xmlns:a16="http://schemas.microsoft.com/office/drawing/2014/main" id="{CBF55ADA-96A7-7E4A-9625-9B2BD77435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" name="Freeform 628">
                  <a:extLst>
                    <a:ext uri="{FF2B5EF4-FFF2-40B4-BE49-F238E27FC236}">
                      <a16:creationId xmlns:a16="http://schemas.microsoft.com/office/drawing/2014/main" id="{04C76297-926E-C54F-B5D1-A824EB64F6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" name="Freeform 629">
                  <a:extLst>
                    <a:ext uri="{FF2B5EF4-FFF2-40B4-BE49-F238E27FC236}">
                      <a16:creationId xmlns:a16="http://schemas.microsoft.com/office/drawing/2014/main" id="{79FF8055-A0FB-B540-8161-E93E514B6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" name="Freeform 630">
                  <a:extLst>
                    <a:ext uri="{FF2B5EF4-FFF2-40B4-BE49-F238E27FC236}">
                      <a16:creationId xmlns:a16="http://schemas.microsoft.com/office/drawing/2014/main" id="{9D681D8D-2053-3E47-BD89-C05AEB000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" name="Freeform 631">
                  <a:extLst>
                    <a:ext uri="{FF2B5EF4-FFF2-40B4-BE49-F238E27FC236}">
                      <a16:creationId xmlns:a16="http://schemas.microsoft.com/office/drawing/2014/main" id="{218045D4-F34C-944D-9702-28E458AF20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" name="Freeform 632">
                  <a:extLst>
                    <a:ext uri="{FF2B5EF4-FFF2-40B4-BE49-F238E27FC236}">
                      <a16:creationId xmlns:a16="http://schemas.microsoft.com/office/drawing/2014/main" id="{9C8C5AA6-0F38-B54D-826E-0A72AEBC9F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" name="Freeform 633">
                  <a:extLst>
                    <a:ext uri="{FF2B5EF4-FFF2-40B4-BE49-F238E27FC236}">
                      <a16:creationId xmlns:a16="http://schemas.microsoft.com/office/drawing/2014/main" id="{506F34F1-37F7-ED44-BF86-1013D2B60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" name="Freeform 634">
                  <a:extLst>
                    <a:ext uri="{FF2B5EF4-FFF2-40B4-BE49-F238E27FC236}">
                      <a16:creationId xmlns:a16="http://schemas.microsoft.com/office/drawing/2014/main" id="{9E5A7084-18BC-D34B-BB81-15A8B14F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" name="Freeform 635">
                  <a:extLst>
                    <a:ext uri="{FF2B5EF4-FFF2-40B4-BE49-F238E27FC236}">
                      <a16:creationId xmlns:a16="http://schemas.microsoft.com/office/drawing/2014/main" id="{0C207752-56B8-4D4E-93B3-3264BC859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" name="Freeform 636">
                  <a:extLst>
                    <a:ext uri="{FF2B5EF4-FFF2-40B4-BE49-F238E27FC236}">
                      <a16:creationId xmlns:a16="http://schemas.microsoft.com/office/drawing/2014/main" id="{6BCD90C1-1B6B-124E-8D48-66E58DDE7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" name="Freeform 637">
                  <a:extLst>
                    <a:ext uri="{FF2B5EF4-FFF2-40B4-BE49-F238E27FC236}">
                      <a16:creationId xmlns:a16="http://schemas.microsoft.com/office/drawing/2014/main" id="{22610788-975D-D04F-9CA3-3FD11492D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" name="Freeform 638">
                  <a:extLst>
                    <a:ext uri="{FF2B5EF4-FFF2-40B4-BE49-F238E27FC236}">
                      <a16:creationId xmlns:a16="http://schemas.microsoft.com/office/drawing/2014/main" id="{73B86075-0E4F-604C-83F6-459D339B95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" name="Freeform 639">
                  <a:extLst>
                    <a:ext uri="{FF2B5EF4-FFF2-40B4-BE49-F238E27FC236}">
                      <a16:creationId xmlns:a16="http://schemas.microsoft.com/office/drawing/2014/main" id="{71DB9281-E506-D344-8D42-D065B9DCA3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" name="Freeform 640">
                  <a:extLst>
                    <a:ext uri="{FF2B5EF4-FFF2-40B4-BE49-F238E27FC236}">
                      <a16:creationId xmlns:a16="http://schemas.microsoft.com/office/drawing/2014/main" id="{B755E5BE-5457-5947-8CD1-06341E42E4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" name="Freeform 641">
                  <a:extLst>
                    <a:ext uri="{FF2B5EF4-FFF2-40B4-BE49-F238E27FC236}">
                      <a16:creationId xmlns:a16="http://schemas.microsoft.com/office/drawing/2014/main" id="{86FD05C5-78E7-504E-B33A-42521E4C1B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" name="Freeform 642">
                  <a:extLst>
                    <a:ext uri="{FF2B5EF4-FFF2-40B4-BE49-F238E27FC236}">
                      <a16:creationId xmlns:a16="http://schemas.microsoft.com/office/drawing/2014/main" id="{4A693BA8-FEB3-0846-8B34-7D0042D6FC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" name="Freeform 643">
                  <a:extLst>
                    <a:ext uri="{FF2B5EF4-FFF2-40B4-BE49-F238E27FC236}">
                      <a16:creationId xmlns:a16="http://schemas.microsoft.com/office/drawing/2014/main" id="{D8951EBA-B56D-5245-BEB4-039423C24F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" name="Freeform 644">
                  <a:extLst>
                    <a:ext uri="{FF2B5EF4-FFF2-40B4-BE49-F238E27FC236}">
                      <a16:creationId xmlns:a16="http://schemas.microsoft.com/office/drawing/2014/main" id="{08F03C48-D7B8-3C4D-86BE-A2FF07AA07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" name="Freeform 645">
                  <a:extLst>
                    <a:ext uri="{FF2B5EF4-FFF2-40B4-BE49-F238E27FC236}">
                      <a16:creationId xmlns:a16="http://schemas.microsoft.com/office/drawing/2014/main" id="{2F440EE3-C7A6-1046-944A-030BB8F57C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" name="Freeform 646">
                  <a:extLst>
                    <a:ext uri="{FF2B5EF4-FFF2-40B4-BE49-F238E27FC236}">
                      <a16:creationId xmlns:a16="http://schemas.microsoft.com/office/drawing/2014/main" id="{CD635107-CB31-FF48-AA56-30CEBAC52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" name="Freeform 647">
                  <a:extLst>
                    <a:ext uri="{FF2B5EF4-FFF2-40B4-BE49-F238E27FC236}">
                      <a16:creationId xmlns:a16="http://schemas.microsoft.com/office/drawing/2014/main" id="{27A18E22-321B-1A43-BCB6-E2AB8EA5E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" name="Freeform 648">
                  <a:extLst>
                    <a:ext uri="{FF2B5EF4-FFF2-40B4-BE49-F238E27FC236}">
                      <a16:creationId xmlns:a16="http://schemas.microsoft.com/office/drawing/2014/main" id="{02E9C047-F6C7-7742-A4EE-C59527B0C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" name="Freeform 649">
                  <a:extLst>
                    <a:ext uri="{FF2B5EF4-FFF2-40B4-BE49-F238E27FC236}">
                      <a16:creationId xmlns:a16="http://schemas.microsoft.com/office/drawing/2014/main" id="{DC015A29-543E-BF44-9A7E-C8E754ECA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" name="Freeform 650">
                  <a:extLst>
                    <a:ext uri="{FF2B5EF4-FFF2-40B4-BE49-F238E27FC236}">
                      <a16:creationId xmlns:a16="http://schemas.microsoft.com/office/drawing/2014/main" id="{26DB4E99-E5E2-A247-A1B9-CDB723578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" name="Freeform 651">
                  <a:extLst>
                    <a:ext uri="{FF2B5EF4-FFF2-40B4-BE49-F238E27FC236}">
                      <a16:creationId xmlns:a16="http://schemas.microsoft.com/office/drawing/2014/main" id="{E83A4E06-9672-3E4B-90EE-771297B94E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" name="Freeform 652">
                  <a:extLst>
                    <a:ext uri="{FF2B5EF4-FFF2-40B4-BE49-F238E27FC236}">
                      <a16:creationId xmlns:a16="http://schemas.microsoft.com/office/drawing/2014/main" id="{C38FCB64-31E7-5F45-9C6A-05C55B81CA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" name="Freeform 653">
                  <a:extLst>
                    <a:ext uri="{FF2B5EF4-FFF2-40B4-BE49-F238E27FC236}">
                      <a16:creationId xmlns:a16="http://schemas.microsoft.com/office/drawing/2014/main" id="{23D9E66B-F853-C947-ACED-680819344F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" name="Freeform 654">
                  <a:extLst>
                    <a:ext uri="{FF2B5EF4-FFF2-40B4-BE49-F238E27FC236}">
                      <a16:creationId xmlns:a16="http://schemas.microsoft.com/office/drawing/2014/main" id="{D80B6FCD-4E9A-1B4C-8B53-C1F87B12F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" name="Freeform 655">
                  <a:extLst>
                    <a:ext uri="{FF2B5EF4-FFF2-40B4-BE49-F238E27FC236}">
                      <a16:creationId xmlns:a16="http://schemas.microsoft.com/office/drawing/2014/main" id="{18AADB12-2299-DB4E-BA5E-017365A61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" name="Freeform 656">
                  <a:extLst>
                    <a:ext uri="{FF2B5EF4-FFF2-40B4-BE49-F238E27FC236}">
                      <a16:creationId xmlns:a16="http://schemas.microsoft.com/office/drawing/2014/main" id="{AA2CF8B6-A30E-5647-A2B7-B7AC6E97E8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" name="Freeform 657">
                  <a:extLst>
                    <a:ext uri="{FF2B5EF4-FFF2-40B4-BE49-F238E27FC236}">
                      <a16:creationId xmlns:a16="http://schemas.microsoft.com/office/drawing/2014/main" id="{7C680B45-E573-864A-BC2B-C6A27DB3F1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" name="Freeform 658">
                  <a:extLst>
                    <a:ext uri="{FF2B5EF4-FFF2-40B4-BE49-F238E27FC236}">
                      <a16:creationId xmlns:a16="http://schemas.microsoft.com/office/drawing/2014/main" id="{0689F739-A96E-8D40-BA38-21C7E30C2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" name="Freeform 659">
                  <a:extLst>
                    <a:ext uri="{FF2B5EF4-FFF2-40B4-BE49-F238E27FC236}">
                      <a16:creationId xmlns:a16="http://schemas.microsoft.com/office/drawing/2014/main" id="{3C17CC1B-4BA6-BE48-9D33-11CC82197C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" name="Freeform 660">
                  <a:extLst>
                    <a:ext uri="{FF2B5EF4-FFF2-40B4-BE49-F238E27FC236}">
                      <a16:creationId xmlns:a16="http://schemas.microsoft.com/office/drawing/2014/main" id="{DA0DD15A-96AB-1140-B780-12611A6B2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" name="Freeform 661">
                  <a:extLst>
                    <a:ext uri="{FF2B5EF4-FFF2-40B4-BE49-F238E27FC236}">
                      <a16:creationId xmlns:a16="http://schemas.microsoft.com/office/drawing/2014/main" id="{72BC84AE-3E90-7A43-B69B-9D47AC26C6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" name="Freeform 662">
                  <a:extLst>
                    <a:ext uri="{FF2B5EF4-FFF2-40B4-BE49-F238E27FC236}">
                      <a16:creationId xmlns:a16="http://schemas.microsoft.com/office/drawing/2014/main" id="{D80D8A70-CF29-0D44-B12C-1CA0212896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" name="Freeform 663">
                  <a:extLst>
                    <a:ext uri="{FF2B5EF4-FFF2-40B4-BE49-F238E27FC236}">
                      <a16:creationId xmlns:a16="http://schemas.microsoft.com/office/drawing/2014/main" id="{02C97BB9-712B-0E43-A0B6-0570A83E60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" name="Freeform 664">
                  <a:extLst>
                    <a:ext uri="{FF2B5EF4-FFF2-40B4-BE49-F238E27FC236}">
                      <a16:creationId xmlns:a16="http://schemas.microsoft.com/office/drawing/2014/main" id="{FD6EEFEF-B5E8-0B48-9DA2-738C9D7B9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" name="Freeform 665">
                  <a:extLst>
                    <a:ext uri="{FF2B5EF4-FFF2-40B4-BE49-F238E27FC236}">
                      <a16:creationId xmlns:a16="http://schemas.microsoft.com/office/drawing/2014/main" id="{AA7FC971-7864-F143-8A6A-A6F0D21C19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" name="Freeform 666">
                  <a:extLst>
                    <a:ext uri="{FF2B5EF4-FFF2-40B4-BE49-F238E27FC236}">
                      <a16:creationId xmlns:a16="http://schemas.microsoft.com/office/drawing/2014/main" id="{44FB0D45-8A0D-C04C-9E1C-9840EAFCC9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" name="Freeform 667">
                  <a:extLst>
                    <a:ext uri="{FF2B5EF4-FFF2-40B4-BE49-F238E27FC236}">
                      <a16:creationId xmlns:a16="http://schemas.microsoft.com/office/drawing/2014/main" id="{38D4BE83-7E11-B84B-82C6-081F922E2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" name="Freeform 668">
                  <a:extLst>
                    <a:ext uri="{FF2B5EF4-FFF2-40B4-BE49-F238E27FC236}">
                      <a16:creationId xmlns:a16="http://schemas.microsoft.com/office/drawing/2014/main" id="{4FCA2459-209A-D04B-AAE2-F443DD998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" name="Freeform 669">
                  <a:extLst>
                    <a:ext uri="{FF2B5EF4-FFF2-40B4-BE49-F238E27FC236}">
                      <a16:creationId xmlns:a16="http://schemas.microsoft.com/office/drawing/2014/main" id="{1F4ADA17-BB61-AE43-9930-6BE791656E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" name="Freeform 670">
                  <a:extLst>
                    <a:ext uri="{FF2B5EF4-FFF2-40B4-BE49-F238E27FC236}">
                      <a16:creationId xmlns:a16="http://schemas.microsoft.com/office/drawing/2014/main" id="{39840B1C-5DEA-5D4D-BCF0-8862E88457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" name="Freeform 671">
                  <a:extLst>
                    <a:ext uri="{FF2B5EF4-FFF2-40B4-BE49-F238E27FC236}">
                      <a16:creationId xmlns:a16="http://schemas.microsoft.com/office/drawing/2014/main" id="{3D1947CC-69A1-1246-A409-549A0BDEE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" name="Freeform 672">
                  <a:extLst>
                    <a:ext uri="{FF2B5EF4-FFF2-40B4-BE49-F238E27FC236}">
                      <a16:creationId xmlns:a16="http://schemas.microsoft.com/office/drawing/2014/main" id="{EF998ECB-DBDD-FC41-B345-962B4471C4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" name="Freeform 673">
                  <a:extLst>
                    <a:ext uri="{FF2B5EF4-FFF2-40B4-BE49-F238E27FC236}">
                      <a16:creationId xmlns:a16="http://schemas.microsoft.com/office/drawing/2014/main" id="{9918F5FB-6531-9741-B566-52040F678D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" name="Freeform 674">
                  <a:extLst>
                    <a:ext uri="{FF2B5EF4-FFF2-40B4-BE49-F238E27FC236}">
                      <a16:creationId xmlns:a16="http://schemas.microsoft.com/office/drawing/2014/main" id="{F70481B0-B82B-964F-8F26-B1B13BE5C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" name="Freeform 675">
                  <a:extLst>
                    <a:ext uri="{FF2B5EF4-FFF2-40B4-BE49-F238E27FC236}">
                      <a16:creationId xmlns:a16="http://schemas.microsoft.com/office/drawing/2014/main" id="{64DF4545-4F3C-5846-95C4-9EDFAE7B5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Freeform 676">
                  <a:extLst>
                    <a:ext uri="{FF2B5EF4-FFF2-40B4-BE49-F238E27FC236}">
                      <a16:creationId xmlns:a16="http://schemas.microsoft.com/office/drawing/2014/main" id="{3B57C608-1B9F-F24A-A662-AA962A27C0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" name="Freeform 677">
                  <a:extLst>
                    <a:ext uri="{FF2B5EF4-FFF2-40B4-BE49-F238E27FC236}">
                      <a16:creationId xmlns:a16="http://schemas.microsoft.com/office/drawing/2014/main" id="{648B76A8-AC74-274E-9D92-9302F9226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" name="Freeform 678">
                  <a:extLst>
                    <a:ext uri="{FF2B5EF4-FFF2-40B4-BE49-F238E27FC236}">
                      <a16:creationId xmlns:a16="http://schemas.microsoft.com/office/drawing/2014/main" id="{5797F8B5-614A-E741-AEF9-6598B69AC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" name="Freeform 679">
                  <a:extLst>
                    <a:ext uri="{FF2B5EF4-FFF2-40B4-BE49-F238E27FC236}">
                      <a16:creationId xmlns:a16="http://schemas.microsoft.com/office/drawing/2014/main" id="{C3F91E4A-F551-4940-AA61-26DF5181CA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" name="Freeform 680">
                  <a:extLst>
                    <a:ext uri="{FF2B5EF4-FFF2-40B4-BE49-F238E27FC236}">
                      <a16:creationId xmlns:a16="http://schemas.microsoft.com/office/drawing/2014/main" id="{3CF4444F-7EF6-7749-8085-39CF8524B1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" name="Freeform 681">
                  <a:extLst>
                    <a:ext uri="{FF2B5EF4-FFF2-40B4-BE49-F238E27FC236}">
                      <a16:creationId xmlns:a16="http://schemas.microsoft.com/office/drawing/2014/main" id="{8C71A1AE-FD84-164E-8EFE-911D19E2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" name="Freeform 682">
                  <a:extLst>
                    <a:ext uri="{FF2B5EF4-FFF2-40B4-BE49-F238E27FC236}">
                      <a16:creationId xmlns:a16="http://schemas.microsoft.com/office/drawing/2014/main" id="{427EF98E-6C6D-2B41-8335-EE95E7B6BB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" name="Freeform 683">
                  <a:extLst>
                    <a:ext uri="{FF2B5EF4-FFF2-40B4-BE49-F238E27FC236}">
                      <a16:creationId xmlns:a16="http://schemas.microsoft.com/office/drawing/2014/main" id="{8EE3047B-BFF9-4C47-8738-490AB56AC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" name="Freeform 684">
                  <a:extLst>
                    <a:ext uri="{FF2B5EF4-FFF2-40B4-BE49-F238E27FC236}">
                      <a16:creationId xmlns:a16="http://schemas.microsoft.com/office/drawing/2014/main" id="{036B65A2-A91B-534A-A34F-D6368512C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" name="Freeform 685">
                  <a:extLst>
                    <a:ext uri="{FF2B5EF4-FFF2-40B4-BE49-F238E27FC236}">
                      <a16:creationId xmlns:a16="http://schemas.microsoft.com/office/drawing/2014/main" id="{E6B49D95-2396-484D-9EA3-5EF339FCC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" name="Freeform 686">
                  <a:extLst>
                    <a:ext uri="{FF2B5EF4-FFF2-40B4-BE49-F238E27FC236}">
                      <a16:creationId xmlns:a16="http://schemas.microsoft.com/office/drawing/2014/main" id="{9E976491-8FBC-784E-8EA1-8FB9D31C4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Freeform 687">
                  <a:extLst>
                    <a:ext uri="{FF2B5EF4-FFF2-40B4-BE49-F238E27FC236}">
                      <a16:creationId xmlns:a16="http://schemas.microsoft.com/office/drawing/2014/main" id="{CC1A15C4-FED1-1C48-8558-42A8C9610C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" name="Freeform 688">
                  <a:extLst>
                    <a:ext uri="{FF2B5EF4-FFF2-40B4-BE49-F238E27FC236}">
                      <a16:creationId xmlns:a16="http://schemas.microsoft.com/office/drawing/2014/main" id="{81736A90-B454-7241-B397-529328CE9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" name="Freeform 689">
                  <a:extLst>
                    <a:ext uri="{FF2B5EF4-FFF2-40B4-BE49-F238E27FC236}">
                      <a16:creationId xmlns:a16="http://schemas.microsoft.com/office/drawing/2014/main" id="{B09EEB72-DA83-6742-A00E-55F4EB1F8B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" name="Freeform 690">
                  <a:extLst>
                    <a:ext uri="{FF2B5EF4-FFF2-40B4-BE49-F238E27FC236}">
                      <a16:creationId xmlns:a16="http://schemas.microsoft.com/office/drawing/2014/main" id="{61070B0A-66D8-424A-BB28-629A6E2C7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" name="Freeform 691">
                  <a:extLst>
                    <a:ext uri="{FF2B5EF4-FFF2-40B4-BE49-F238E27FC236}">
                      <a16:creationId xmlns:a16="http://schemas.microsoft.com/office/drawing/2014/main" id="{C92980C7-C69D-F74B-A3DE-5B151AF06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" name="Freeform 692">
                  <a:extLst>
                    <a:ext uri="{FF2B5EF4-FFF2-40B4-BE49-F238E27FC236}">
                      <a16:creationId xmlns:a16="http://schemas.microsoft.com/office/drawing/2014/main" id="{C763EE0E-B3D2-F947-A437-617C10F072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" name="Freeform 693">
                  <a:extLst>
                    <a:ext uri="{FF2B5EF4-FFF2-40B4-BE49-F238E27FC236}">
                      <a16:creationId xmlns:a16="http://schemas.microsoft.com/office/drawing/2014/main" id="{2E9D18D9-13ED-4C4F-A3A3-2EA43589F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" name="Freeform 694">
                  <a:extLst>
                    <a:ext uri="{FF2B5EF4-FFF2-40B4-BE49-F238E27FC236}">
                      <a16:creationId xmlns:a16="http://schemas.microsoft.com/office/drawing/2014/main" id="{09AA1CF2-BCA3-5F46-8D1C-0DE865F601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" name="Freeform 695">
                  <a:extLst>
                    <a:ext uri="{FF2B5EF4-FFF2-40B4-BE49-F238E27FC236}">
                      <a16:creationId xmlns:a16="http://schemas.microsoft.com/office/drawing/2014/main" id="{4CA7297F-AAF3-D542-B69B-A867FFD074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" name="Freeform 696">
                  <a:extLst>
                    <a:ext uri="{FF2B5EF4-FFF2-40B4-BE49-F238E27FC236}">
                      <a16:creationId xmlns:a16="http://schemas.microsoft.com/office/drawing/2014/main" id="{BCA25779-0B20-6740-B04D-39BEC408F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" name="Freeform 697">
                  <a:extLst>
                    <a:ext uri="{FF2B5EF4-FFF2-40B4-BE49-F238E27FC236}">
                      <a16:creationId xmlns:a16="http://schemas.microsoft.com/office/drawing/2014/main" id="{956B87E8-8CB2-8C44-8896-0E8F594F8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" name="Freeform 698">
                  <a:extLst>
                    <a:ext uri="{FF2B5EF4-FFF2-40B4-BE49-F238E27FC236}">
                      <a16:creationId xmlns:a16="http://schemas.microsoft.com/office/drawing/2014/main" id="{77EF9505-5526-594D-8611-738CDEC3F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" name="Freeform 699">
                  <a:extLst>
                    <a:ext uri="{FF2B5EF4-FFF2-40B4-BE49-F238E27FC236}">
                      <a16:creationId xmlns:a16="http://schemas.microsoft.com/office/drawing/2014/main" id="{5F9F6E6C-98F9-7F47-81E1-331A2A38F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" name="Freeform 700">
                  <a:extLst>
                    <a:ext uri="{FF2B5EF4-FFF2-40B4-BE49-F238E27FC236}">
                      <a16:creationId xmlns:a16="http://schemas.microsoft.com/office/drawing/2014/main" id="{511B8D63-D958-984C-9920-C80EE6D7C8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" name="Freeform 701">
                  <a:extLst>
                    <a:ext uri="{FF2B5EF4-FFF2-40B4-BE49-F238E27FC236}">
                      <a16:creationId xmlns:a16="http://schemas.microsoft.com/office/drawing/2014/main" id="{3E2EE68F-FBF2-8B4E-AC12-E56F5E3C1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" name="Freeform 702">
                  <a:extLst>
                    <a:ext uri="{FF2B5EF4-FFF2-40B4-BE49-F238E27FC236}">
                      <a16:creationId xmlns:a16="http://schemas.microsoft.com/office/drawing/2014/main" id="{C57F9D26-B3C4-8D41-A59F-AF45CE2323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" name="Freeform 703">
                  <a:extLst>
                    <a:ext uri="{FF2B5EF4-FFF2-40B4-BE49-F238E27FC236}">
                      <a16:creationId xmlns:a16="http://schemas.microsoft.com/office/drawing/2014/main" id="{593FC2EE-333F-F340-9215-FD7E56BEF5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Freeform 704">
                  <a:extLst>
                    <a:ext uri="{FF2B5EF4-FFF2-40B4-BE49-F238E27FC236}">
                      <a16:creationId xmlns:a16="http://schemas.microsoft.com/office/drawing/2014/main" id="{F08BF5F4-88DA-7141-8AA4-E322C778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Freeform 705">
                  <a:extLst>
                    <a:ext uri="{FF2B5EF4-FFF2-40B4-BE49-F238E27FC236}">
                      <a16:creationId xmlns:a16="http://schemas.microsoft.com/office/drawing/2014/main" id="{A87034CA-9BE7-2F4D-B487-0A6F31E76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" name="Freeform 706">
                  <a:extLst>
                    <a:ext uri="{FF2B5EF4-FFF2-40B4-BE49-F238E27FC236}">
                      <a16:creationId xmlns:a16="http://schemas.microsoft.com/office/drawing/2014/main" id="{E16CED3B-096B-014B-B6CF-9404B5A8E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" name="Freeform 707">
                  <a:extLst>
                    <a:ext uri="{FF2B5EF4-FFF2-40B4-BE49-F238E27FC236}">
                      <a16:creationId xmlns:a16="http://schemas.microsoft.com/office/drawing/2014/main" id="{0C7C3C09-67DA-A44F-95AC-55013B623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" name="Freeform 708">
                  <a:extLst>
                    <a:ext uri="{FF2B5EF4-FFF2-40B4-BE49-F238E27FC236}">
                      <a16:creationId xmlns:a16="http://schemas.microsoft.com/office/drawing/2014/main" id="{B80DD1FD-E6A2-4F40-BE91-8E59CDE55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" name="Freeform 709">
                  <a:extLst>
                    <a:ext uri="{FF2B5EF4-FFF2-40B4-BE49-F238E27FC236}">
                      <a16:creationId xmlns:a16="http://schemas.microsoft.com/office/drawing/2014/main" id="{793C2C22-9E74-C64D-82DD-31BFCCA14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" name="Freeform 710">
                  <a:extLst>
                    <a:ext uri="{FF2B5EF4-FFF2-40B4-BE49-F238E27FC236}">
                      <a16:creationId xmlns:a16="http://schemas.microsoft.com/office/drawing/2014/main" id="{51600F11-C6DF-E547-840E-674E7A102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" name="Freeform 711">
                  <a:extLst>
                    <a:ext uri="{FF2B5EF4-FFF2-40B4-BE49-F238E27FC236}">
                      <a16:creationId xmlns:a16="http://schemas.microsoft.com/office/drawing/2014/main" id="{F1E0F7CC-375A-1646-B71D-1434E50BD0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" name="Freeform 712">
                  <a:extLst>
                    <a:ext uri="{FF2B5EF4-FFF2-40B4-BE49-F238E27FC236}">
                      <a16:creationId xmlns:a16="http://schemas.microsoft.com/office/drawing/2014/main" id="{8C8E68DF-0901-1E47-ABEF-8E1DC4344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" name="Freeform 713">
                  <a:extLst>
                    <a:ext uri="{FF2B5EF4-FFF2-40B4-BE49-F238E27FC236}">
                      <a16:creationId xmlns:a16="http://schemas.microsoft.com/office/drawing/2014/main" id="{40EBF58B-B5BC-FC48-A68D-B65422EC2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Freeform 714">
                  <a:extLst>
                    <a:ext uri="{FF2B5EF4-FFF2-40B4-BE49-F238E27FC236}">
                      <a16:creationId xmlns:a16="http://schemas.microsoft.com/office/drawing/2014/main" id="{978EEF3A-0E0D-C74E-B02C-466349AB06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" name="Freeform 715">
                  <a:extLst>
                    <a:ext uri="{FF2B5EF4-FFF2-40B4-BE49-F238E27FC236}">
                      <a16:creationId xmlns:a16="http://schemas.microsoft.com/office/drawing/2014/main" id="{E1C142B3-3563-854C-8504-12A510937E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Freeform 716">
                  <a:extLst>
                    <a:ext uri="{FF2B5EF4-FFF2-40B4-BE49-F238E27FC236}">
                      <a16:creationId xmlns:a16="http://schemas.microsoft.com/office/drawing/2014/main" id="{40CB163B-66E7-874A-B3BA-B221971AA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" name="Freeform 717">
                  <a:extLst>
                    <a:ext uri="{FF2B5EF4-FFF2-40B4-BE49-F238E27FC236}">
                      <a16:creationId xmlns:a16="http://schemas.microsoft.com/office/drawing/2014/main" id="{28E2F5F5-C160-F144-BED7-A0BCAFB170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" name="Freeform 718">
                  <a:extLst>
                    <a:ext uri="{FF2B5EF4-FFF2-40B4-BE49-F238E27FC236}">
                      <a16:creationId xmlns:a16="http://schemas.microsoft.com/office/drawing/2014/main" id="{FE48ED33-4ADB-2C40-8346-927A4A84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" name="Freeform 719">
                  <a:extLst>
                    <a:ext uri="{FF2B5EF4-FFF2-40B4-BE49-F238E27FC236}">
                      <a16:creationId xmlns:a16="http://schemas.microsoft.com/office/drawing/2014/main" id="{E677D0B2-37EB-0644-BEBC-B6453C893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" name="Freeform 720">
                  <a:extLst>
                    <a:ext uri="{FF2B5EF4-FFF2-40B4-BE49-F238E27FC236}">
                      <a16:creationId xmlns:a16="http://schemas.microsoft.com/office/drawing/2014/main" id="{A03E7738-308D-1349-AB3F-B1999E87E0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" name="Freeform 721">
                  <a:extLst>
                    <a:ext uri="{FF2B5EF4-FFF2-40B4-BE49-F238E27FC236}">
                      <a16:creationId xmlns:a16="http://schemas.microsoft.com/office/drawing/2014/main" id="{1C4CDC3E-45EA-AE45-9739-559A640963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" name="Freeform 722">
                  <a:extLst>
                    <a:ext uri="{FF2B5EF4-FFF2-40B4-BE49-F238E27FC236}">
                      <a16:creationId xmlns:a16="http://schemas.microsoft.com/office/drawing/2014/main" id="{D4C79431-1D32-3E43-9A78-488E9CAEDC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" name="Freeform 723">
                  <a:extLst>
                    <a:ext uri="{FF2B5EF4-FFF2-40B4-BE49-F238E27FC236}">
                      <a16:creationId xmlns:a16="http://schemas.microsoft.com/office/drawing/2014/main" id="{CB8A27B6-C53B-5948-8D5D-96AE7EB65E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" name="Freeform 724">
                  <a:extLst>
                    <a:ext uri="{FF2B5EF4-FFF2-40B4-BE49-F238E27FC236}">
                      <a16:creationId xmlns:a16="http://schemas.microsoft.com/office/drawing/2014/main" id="{FC37C45B-EE8A-1248-A14D-1D9CF637A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" name="Freeform 725">
                  <a:extLst>
                    <a:ext uri="{FF2B5EF4-FFF2-40B4-BE49-F238E27FC236}">
                      <a16:creationId xmlns:a16="http://schemas.microsoft.com/office/drawing/2014/main" id="{86CA1202-E0A5-5A42-ABFE-208EBAA06F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" name="Freeform 726">
                  <a:extLst>
                    <a:ext uri="{FF2B5EF4-FFF2-40B4-BE49-F238E27FC236}">
                      <a16:creationId xmlns:a16="http://schemas.microsoft.com/office/drawing/2014/main" id="{E2EB65DA-93F2-5842-949D-5D844F97DA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" name="Freeform 727">
                  <a:extLst>
                    <a:ext uri="{FF2B5EF4-FFF2-40B4-BE49-F238E27FC236}">
                      <a16:creationId xmlns:a16="http://schemas.microsoft.com/office/drawing/2014/main" id="{0EECE94C-83CD-E449-B887-B537A70643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" name="Freeform 728">
                  <a:extLst>
                    <a:ext uri="{FF2B5EF4-FFF2-40B4-BE49-F238E27FC236}">
                      <a16:creationId xmlns:a16="http://schemas.microsoft.com/office/drawing/2014/main" id="{3E212D1C-43DF-6F40-AEE2-533B63C04E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" name="Freeform 729">
                  <a:extLst>
                    <a:ext uri="{FF2B5EF4-FFF2-40B4-BE49-F238E27FC236}">
                      <a16:creationId xmlns:a16="http://schemas.microsoft.com/office/drawing/2014/main" id="{D0125487-96A0-304F-B6E6-08DFD07CCD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" name="Freeform 730">
                  <a:extLst>
                    <a:ext uri="{FF2B5EF4-FFF2-40B4-BE49-F238E27FC236}">
                      <a16:creationId xmlns:a16="http://schemas.microsoft.com/office/drawing/2014/main" id="{308458F3-9579-9C43-B9F4-B4040601B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" name="Freeform 731">
                  <a:extLst>
                    <a:ext uri="{FF2B5EF4-FFF2-40B4-BE49-F238E27FC236}">
                      <a16:creationId xmlns:a16="http://schemas.microsoft.com/office/drawing/2014/main" id="{1FFDB5B3-51D1-5546-BE8D-7C6B5396A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" name="Freeform 732">
                  <a:extLst>
                    <a:ext uri="{FF2B5EF4-FFF2-40B4-BE49-F238E27FC236}">
                      <a16:creationId xmlns:a16="http://schemas.microsoft.com/office/drawing/2014/main" id="{040A1A5E-5320-7A43-BB3C-04422319DD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" name="Freeform 733">
                  <a:extLst>
                    <a:ext uri="{FF2B5EF4-FFF2-40B4-BE49-F238E27FC236}">
                      <a16:creationId xmlns:a16="http://schemas.microsoft.com/office/drawing/2014/main" id="{3BC9BB5A-142B-C449-AB73-CFDDB93A5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" name="Freeform 734">
                  <a:extLst>
                    <a:ext uri="{FF2B5EF4-FFF2-40B4-BE49-F238E27FC236}">
                      <a16:creationId xmlns:a16="http://schemas.microsoft.com/office/drawing/2014/main" id="{5F154F73-09B9-7345-8FEC-EE2152368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" name="Freeform 735">
                  <a:extLst>
                    <a:ext uri="{FF2B5EF4-FFF2-40B4-BE49-F238E27FC236}">
                      <a16:creationId xmlns:a16="http://schemas.microsoft.com/office/drawing/2014/main" id="{5539C1ED-757D-2D48-99B5-E130E5901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" name="Freeform 736">
                  <a:extLst>
                    <a:ext uri="{FF2B5EF4-FFF2-40B4-BE49-F238E27FC236}">
                      <a16:creationId xmlns:a16="http://schemas.microsoft.com/office/drawing/2014/main" id="{EE162437-311E-4846-97FF-6702DE0900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" name="Freeform 737">
                  <a:extLst>
                    <a:ext uri="{FF2B5EF4-FFF2-40B4-BE49-F238E27FC236}">
                      <a16:creationId xmlns:a16="http://schemas.microsoft.com/office/drawing/2014/main" id="{FF066046-10A2-2B4C-933B-E252D17AF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" name="Freeform 738">
                  <a:extLst>
                    <a:ext uri="{FF2B5EF4-FFF2-40B4-BE49-F238E27FC236}">
                      <a16:creationId xmlns:a16="http://schemas.microsoft.com/office/drawing/2014/main" id="{04535A25-C35B-514B-ADAE-3BB59CA30A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" name="Freeform 739">
                  <a:extLst>
                    <a:ext uri="{FF2B5EF4-FFF2-40B4-BE49-F238E27FC236}">
                      <a16:creationId xmlns:a16="http://schemas.microsoft.com/office/drawing/2014/main" id="{2FD7B3E2-3C24-D24B-A8A5-0F4B1D39AD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" name="Freeform 740">
                  <a:extLst>
                    <a:ext uri="{FF2B5EF4-FFF2-40B4-BE49-F238E27FC236}">
                      <a16:creationId xmlns:a16="http://schemas.microsoft.com/office/drawing/2014/main" id="{77FB205E-3212-C548-B17A-2D8762AEC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" name="Freeform 741">
                  <a:extLst>
                    <a:ext uri="{FF2B5EF4-FFF2-40B4-BE49-F238E27FC236}">
                      <a16:creationId xmlns:a16="http://schemas.microsoft.com/office/drawing/2014/main" id="{33F12E31-FBE1-4343-BFEE-4EF0511BF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" name="Freeform 742">
                  <a:extLst>
                    <a:ext uri="{FF2B5EF4-FFF2-40B4-BE49-F238E27FC236}">
                      <a16:creationId xmlns:a16="http://schemas.microsoft.com/office/drawing/2014/main" id="{CB611386-D978-274C-BA30-DE0C21DC2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" name="Freeform 743">
                  <a:extLst>
                    <a:ext uri="{FF2B5EF4-FFF2-40B4-BE49-F238E27FC236}">
                      <a16:creationId xmlns:a16="http://schemas.microsoft.com/office/drawing/2014/main" id="{A4D9DF6F-C725-F141-B1A6-1570DF7A0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" name="Freeform 744">
                  <a:extLst>
                    <a:ext uri="{FF2B5EF4-FFF2-40B4-BE49-F238E27FC236}">
                      <a16:creationId xmlns:a16="http://schemas.microsoft.com/office/drawing/2014/main" id="{DE579D90-FA3F-6E46-A7D8-41516DB9E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" name="Freeform 745">
                  <a:extLst>
                    <a:ext uri="{FF2B5EF4-FFF2-40B4-BE49-F238E27FC236}">
                      <a16:creationId xmlns:a16="http://schemas.microsoft.com/office/drawing/2014/main" id="{4732F7F4-DE75-E549-8545-C9BE55A2A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" name="Freeform 746">
                  <a:extLst>
                    <a:ext uri="{FF2B5EF4-FFF2-40B4-BE49-F238E27FC236}">
                      <a16:creationId xmlns:a16="http://schemas.microsoft.com/office/drawing/2014/main" id="{095EF55D-960A-C346-9B05-C2CE63757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" name="Freeform 747">
                  <a:extLst>
                    <a:ext uri="{FF2B5EF4-FFF2-40B4-BE49-F238E27FC236}">
                      <a16:creationId xmlns:a16="http://schemas.microsoft.com/office/drawing/2014/main" id="{561DE6FA-AF73-364C-BE57-03917D8B6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" name="Freeform 748">
                  <a:extLst>
                    <a:ext uri="{FF2B5EF4-FFF2-40B4-BE49-F238E27FC236}">
                      <a16:creationId xmlns:a16="http://schemas.microsoft.com/office/drawing/2014/main" id="{C6D0153E-E078-534E-AB37-D9C240B47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" name="Freeform 749">
                  <a:extLst>
                    <a:ext uri="{FF2B5EF4-FFF2-40B4-BE49-F238E27FC236}">
                      <a16:creationId xmlns:a16="http://schemas.microsoft.com/office/drawing/2014/main" id="{2A5666EC-A293-684B-99EB-94F7928F7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" name="Freeform 750">
                  <a:extLst>
                    <a:ext uri="{FF2B5EF4-FFF2-40B4-BE49-F238E27FC236}">
                      <a16:creationId xmlns:a16="http://schemas.microsoft.com/office/drawing/2014/main" id="{95B424B2-153C-6E47-B192-9E12F80B9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" name="Freeform 751">
                  <a:extLst>
                    <a:ext uri="{FF2B5EF4-FFF2-40B4-BE49-F238E27FC236}">
                      <a16:creationId xmlns:a16="http://schemas.microsoft.com/office/drawing/2014/main" id="{86C573FC-BC88-454A-BA7E-0C9C872B08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" name="Freeform 752">
                  <a:extLst>
                    <a:ext uri="{FF2B5EF4-FFF2-40B4-BE49-F238E27FC236}">
                      <a16:creationId xmlns:a16="http://schemas.microsoft.com/office/drawing/2014/main" id="{71D6726A-ADCD-0A48-AC53-0B2A5E2176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" name="Freeform 753">
                  <a:extLst>
                    <a:ext uri="{FF2B5EF4-FFF2-40B4-BE49-F238E27FC236}">
                      <a16:creationId xmlns:a16="http://schemas.microsoft.com/office/drawing/2014/main" id="{C99002C5-5FCD-3345-A705-1D28D33FA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" name="Freeform 754">
                  <a:extLst>
                    <a:ext uri="{FF2B5EF4-FFF2-40B4-BE49-F238E27FC236}">
                      <a16:creationId xmlns:a16="http://schemas.microsoft.com/office/drawing/2014/main" id="{3F43767B-7F09-0F4C-B596-E19A3CAE4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" name="Freeform 755">
                  <a:extLst>
                    <a:ext uri="{FF2B5EF4-FFF2-40B4-BE49-F238E27FC236}">
                      <a16:creationId xmlns:a16="http://schemas.microsoft.com/office/drawing/2014/main" id="{E3427650-5222-EB45-ADE9-6785E99895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" name="Freeform 756">
                  <a:extLst>
                    <a:ext uri="{FF2B5EF4-FFF2-40B4-BE49-F238E27FC236}">
                      <a16:creationId xmlns:a16="http://schemas.microsoft.com/office/drawing/2014/main" id="{C329D1F6-AC55-5F4E-921B-C755C7F8B8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" name="Freeform 757">
                  <a:extLst>
                    <a:ext uri="{FF2B5EF4-FFF2-40B4-BE49-F238E27FC236}">
                      <a16:creationId xmlns:a16="http://schemas.microsoft.com/office/drawing/2014/main" id="{788E835F-C077-954F-AEBA-A82677B58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" name="Freeform 758">
                  <a:extLst>
                    <a:ext uri="{FF2B5EF4-FFF2-40B4-BE49-F238E27FC236}">
                      <a16:creationId xmlns:a16="http://schemas.microsoft.com/office/drawing/2014/main" id="{CA1259F6-550D-5B41-8CAC-D6C401D2A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Freeform 759">
                  <a:extLst>
                    <a:ext uri="{FF2B5EF4-FFF2-40B4-BE49-F238E27FC236}">
                      <a16:creationId xmlns:a16="http://schemas.microsoft.com/office/drawing/2014/main" id="{30D8164F-63F5-5242-87CA-FEE404E64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Freeform 760">
                  <a:extLst>
                    <a:ext uri="{FF2B5EF4-FFF2-40B4-BE49-F238E27FC236}">
                      <a16:creationId xmlns:a16="http://schemas.microsoft.com/office/drawing/2014/main" id="{82605183-094A-D342-BDE1-9823406B3D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" name="Freeform 761">
                  <a:extLst>
                    <a:ext uri="{FF2B5EF4-FFF2-40B4-BE49-F238E27FC236}">
                      <a16:creationId xmlns:a16="http://schemas.microsoft.com/office/drawing/2014/main" id="{D65C0F7E-AE17-5F45-A6BF-6ABB2F398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" name="Freeform 762">
                  <a:extLst>
                    <a:ext uri="{FF2B5EF4-FFF2-40B4-BE49-F238E27FC236}">
                      <a16:creationId xmlns:a16="http://schemas.microsoft.com/office/drawing/2014/main" id="{1F7EAF87-7021-E841-9C41-9B06685BBC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" name="Freeform 763">
                  <a:extLst>
                    <a:ext uri="{FF2B5EF4-FFF2-40B4-BE49-F238E27FC236}">
                      <a16:creationId xmlns:a16="http://schemas.microsoft.com/office/drawing/2014/main" id="{1F5B97B0-9A61-854C-BC43-17701D6CAE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" name="Freeform 764">
                  <a:extLst>
                    <a:ext uri="{FF2B5EF4-FFF2-40B4-BE49-F238E27FC236}">
                      <a16:creationId xmlns:a16="http://schemas.microsoft.com/office/drawing/2014/main" id="{17F709A8-5A91-2643-A04D-6CF3DA383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" name="Freeform 765">
                  <a:extLst>
                    <a:ext uri="{FF2B5EF4-FFF2-40B4-BE49-F238E27FC236}">
                      <a16:creationId xmlns:a16="http://schemas.microsoft.com/office/drawing/2014/main" id="{157D4A5B-310B-9D4A-BEFE-B939CBC221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" name="Freeform 766">
                  <a:extLst>
                    <a:ext uri="{FF2B5EF4-FFF2-40B4-BE49-F238E27FC236}">
                      <a16:creationId xmlns:a16="http://schemas.microsoft.com/office/drawing/2014/main" id="{AF0B128B-49CD-8345-A789-813E24420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" name="Freeform 767">
                  <a:extLst>
                    <a:ext uri="{FF2B5EF4-FFF2-40B4-BE49-F238E27FC236}">
                      <a16:creationId xmlns:a16="http://schemas.microsoft.com/office/drawing/2014/main" id="{9F325E82-6B49-1542-A890-909D7A371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" name="Freeform 768">
                  <a:extLst>
                    <a:ext uri="{FF2B5EF4-FFF2-40B4-BE49-F238E27FC236}">
                      <a16:creationId xmlns:a16="http://schemas.microsoft.com/office/drawing/2014/main" id="{346DFE3F-8650-6445-B90E-1BBCF9748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" name="Freeform 769">
                  <a:extLst>
                    <a:ext uri="{FF2B5EF4-FFF2-40B4-BE49-F238E27FC236}">
                      <a16:creationId xmlns:a16="http://schemas.microsoft.com/office/drawing/2014/main" id="{0F8C8C32-C669-9D4D-BF86-B84B27B26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" name="Freeform 770">
                  <a:extLst>
                    <a:ext uri="{FF2B5EF4-FFF2-40B4-BE49-F238E27FC236}">
                      <a16:creationId xmlns:a16="http://schemas.microsoft.com/office/drawing/2014/main" id="{0B61B6CA-3453-374B-9A5A-141C7F945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" name="Freeform 771">
                  <a:extLst>
                    <a:ext uri="{FF2B5EF4-FFF2-40B4-BE49-F238E27FC236}">
                      <a16:creationId xmlns:a16="http://schemas.microsoft.com/office/drawing/2014/main" id="{C4935163-2447-4347-9008-D9A385C27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" name="Freeform 772">
                  <a:extLst>
                    <a:ext uri="{FF2B5EF4-FFF2-40B4-BE49-F238E27FC236}">
                      <a16:creationId xmlns:a16="http://schemas.microsoft.com/office/drawing/2014/main" id="{7132D0C3-94DC-B14D-B5B2-ADA7467B1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" name="Freeform 773">
                  <a:extLst>
                    <a:ext uri="{FF2B5EF4-FFF2-40B4-BE49-F238E27FC236}">
                      <a16:creationId xmlns:a16="http://schemas.microsoft.com/office/drawing/2014/main" id="{20DD10CB-2C6D-6D4E-89C6-66DCC1556E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" name="Freeform 774">
                  <a:extLst>
                    <a:ext uri="{FF2B5EF4-FFF2-40B4-BE49-F238E27FC236}">
                      <a16:creationId xmlns:a16="http://schemas.microsoft.com/office/drawing/2014/main" id="{467B81A4-AEEA-6041-96F8-0166981A7F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" name="Freeform 775">
                  <a:extLst>
                    <a:ext uri="{FF2B5EF4-FFF2-40B4-BE49-F238E27FC236}">
                      <a16:creationId xmlns:a16="http://schemas.microsoft.com/office/drawing/2014/main" id="{F068FD83-5C2F-4649-8FE3-A8360D07FF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" name="Freeform 776">
                  <a:extLst>
                    <a:ext uri="{FF2B5EF4-FFF2-40B4-BE49-F238E27FC236}">
                      <a16:creationId xmlns:a16="http://schemas.microsoft.com/office/drawing/2014/main" id="{83605263-D8B8-EE41-8F53-232C37A40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" name="Freeform 777">
                  <a:extLst>
                    <a:ext uri="{FF2B5EF4-FFF2-40B4-BE49-F238E27FC236}">
                      <a16:creationId xmlns:a16="http://schemas.microsoft.com/office/drawing/2014/main" id="{46654D4C-C7E4-C44A-BF79-360EF185F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" name="Freeform 778">
                  <a:extLst>
                    <a:ext uri="{FF2B5EF4-FFF2-40B4-BE49-F238E27FC236}">
                      <a16:creationId xmlns:a16="http://schemas.microsoft.com/office/drawing/2014/main" id="{8E32094B-A66B-3240-BCE0-78C951B22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" name="Freeform 779">
                  <a:extLst>
                    <a:ext uri="{FF2B5EF4-FFF2-40B4-BE49-F238E27FC236}">
                      <a16:creationId xmlns:a16="http://schemas.microsoft.com/office/drawing/2014/main" id="{6DEA5E9A-178D-4C49-BA9B-910B35056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" name="Freeform 780">
                  <a:extLst>
                    <a:ext uri="{FF2B5EF4-FFF2-40B4-BE49-F238E27FC236}">
                      <a16:creationId xmlns:a16="http://schemas.microsoft.com/office/drawing/2014/main" id="{F5192BC0-29A3-AE44-9F00-2925CDCBF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" name="Freeform 781">
                  <a:extLst>
                    <a:ext uri="{FF2B5EF4-FFF2-40B4-BE49-F238E27FC236}">
                      <a16:creationId xmlns:a16="http://schemas.microsoft.com/office/drawing/2014/main" id="{EDEEC9BB-24E1-D543-888A-82BBEC3BE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" name="Freeform 782">
                  <a:extLst>
                    <a:ext uri="{FF2B5EF4-FFF2-40B4-BE49-F238E27FC236}">
                      <a16:creationId xmlns:a16="http://schemas.microsoft.com/office/drawing/2014/main" id="{4DEFDC4D-5D77-2747-8ADE-610B66A70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" name="Freeform 783">
                  <a:extLst>
                    <a:ext uri="{FF2B5EF4-FFF2-40B4-BE49-F238E27FC236}">
                      <a16:creationId xmlns:a16="http://schemas.microsoft.com/office/drawing/2014/main" id="{A4324FB4-3112-4A4A-9311-5A407AA223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" name="Freeform 784">
                  <a:extLst>
                    <a:ext uri="{FF2B5EF4-FFF2-40B4-BE49-F238E27FC236}">
                      <a16:creationId xmlns:a16="http://schemas.microsoft.com/office/drawing/2014/main" id="{0CA63BF9-C048-DF44-B426-660D190D11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" name="Freeform 785">
                  <a:extLst>
                    <a:ext uri="{FF2B5EF4-FFF2-40B4-BE49-F238E27FC236}">
                      <a16:creationId xmlns:a16="http://schemas.microsoft.com/office/drawing/2014/main" id="{C15EBBD6-AED0-8641-8115-8FD7E7C3CF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" name="Freeform 786">
                  <a:extLst>
                    <a:ext uri="{FF2B5EF4-FFF2-40B4-BE49-F238E27FC236}">
                      <a16:creationId xmlns:a16="http://schemas.microsoft.com/office/drawing/2014/main" id="{49D9EC52-7558-B144-A6AF-01A95EDEF1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" name="Freeform 787">
                  <a:extLst>
                    <a:ext uri="{FF2B5EF4-FFF2-40B4-BE49-F238E27FC236}">
                      <a16:creationId xmlns:a16="http://schemas.microsoft.com/office/drawing/2014/main" id="{86711E6F-3FEE-514B-A643-9D3CD2872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" name="Freeform 788">
                  <a:extLst>
                    <a:ext uri="{FF2B5EF4-FFF2-40B4-BE49-F238E27FC236}">
                      <a16:creationId xmlns:a16="http://schemas.microsoft.com/office/drawing/2014/main" id="{199F8D67-92C3-BE41-BD3F-8B42635556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" name="Freeform 789">
                  <a:extLst>
                    <a:ext uri="{FF2B5EF4-FFF2-40B4-BE49-F238E27FC236}">
                      <a16:creationId xmlns:a16="http://schemas.microsoft.com/office/drawing/2014/main" id="{0A3F511F-1B4A-ED42-ADB4-5B79B25AF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" name="Freeform 790">
                  <a:extLst>
                    <a:ext uri="{FF2B5EF4-FFF2-40B4-BE49-F238E27FC236}">
                      <a16:creationId xmlns:a16="http://schemas.microsoft.com/office/drawing/2014/main" id="{0511ECBE-5CF7-F644-A761-3F01FD2C2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" name="Freeform 791">
                  <a:extLst>
                    <a:ext uri="{FF2B5EF4-FFF2-40B4-BE49-F238E27FC236}">
                      <a16:creationId xmlns:a16="http://schemas.microsoft.com/office/drawing/2014/main" id="{E81AC70B-882A-2945-8EA4-871A819C9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" name="Freeform 792">
                  <a:extLst>
                    <a:ext uri="{FF2B5EF4-FFF2-40B4-BE49-F238E27FC236}">
                      <a16:creationId xmlns:a16="http://schemas.microsoft.com/office/drawing/2014/main" id="{3BE06E62-1D80-8C46-BDAB-7BAF803C5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" name="Freeform 793">
                  <a:extLst>
                    <a:ext uri="{FF2B5EF4-FFF2-40B4-BE49-F238E27FC236}">
                      <a16:creationId xmlns:a16="http://schemas.microsoft.com/office/drawing/2014/main" id="{5A8EC339-9307-E940-996D-ACAC066C1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" name="Freeform 794">
                  <a:extLst>
                    <a:ext uri="{FF2B5EF4-FFF2-40B4-BE49-F238E27FC236}">
                      <a16:creationId xmlns:a16="http://schemas.microsoft.com/office/drawing/2014/main" id="{DE078E40-E8D0-024D-903B-E0213D1C2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" name="Freeform 795">
                  <a:extLst>
                    <a:ext uri="{FF2B5EF4-FFF2-40B4-BE49-F238E27FC236}">
                      <a16:creationId xmlns:a16="http://schemas.microsoft.com/office/drawing/2014/main" id="{EE80608F-1929-4041-B841-BDC5532015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" name="Freeform 796">
                  <a:extLst>
                    <a:ext uri="{FF2B5EF4-FFF2-40B4-BE49-F238E27FC236}">
                      <a16:creationId xmlns:a16="http://schemas.microsoft.com/office/drawing/2014/main" id="{C1DC14E3-B7F7-6748-BE11-D24CB87E3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" name="Freeform 797">
                  <a:extLst>
                    <a:ext uri="{FF2B5EF4-FFF2-40B4-BE49-F238E27FC236}">
                      <a16:creationId xmlns:a16="http://schemas.microsoft.com/office/drawing/2014/main" id="{C35D7FBF-E4BF-CD43-BEFB-75924F0C4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" name="Freeform 798">
                  <a:extLst>
                    <a:ext uri="{FF2B5EF4-FFF2-40B4-BE49-F238E27FC236}">
                      <a16:creationId xmlns:a16="http://schemas.microsoft.com/office/drawing/2014/main" id="{6DA15BCE-4466-AE4B-BA2A-6C3140328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" name="Freeform 799">
                  <a:extLst>
                    <a:ext uri="{FF2B5EF4-FFF2-40B4-BE49-F238E27FC236}">
                      <a16:creationId xmlns:a16="http://schemas.microsoft.com/office/drawing/2014/main" id="{FED7C53D-FE1F-6E4A-A43A-4317587D4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" name="Freeform 800">
                  <a:extLst>
                    <a:ext uri="{FF2B5EF4-FFF2-40B4-BE49-F238E27FC236}">
                      <a16:creationId xmlns:a16="http://schemas.microsoft.com/office/drawing/2014/main" id="{E892A766-8EFB-FE40-B581-ABB46989F9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" name="Freeform 801">
                  <a:extLst>
                    <a:ext uri="{FF2B5EF4-FFF2-40B4-BE49-F238E27FC236}">
                      <a16:creationId xmlns:a16="http://schemas.microsoft.com/office/drawing/2014/main" id="{CF46BC77-0F11-074A-917E-B77EAABF9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" name="Freeform 802">
                  <a:extLst>
                    <a:ext uri="{FF2B5EF4-FFF2-40B4-BE49-F238E27FC236}">
                      <a16:creationId xmlns:a16="http://schemas.microsoft.com/office/drawing/2014/main" id="{C4B22577-95FF-CE40-B0C1-73BCD38F9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" name="Freeform 803">
                  <a:extLst>
                    <a:ext uri="{FF2B5EF4-FFF2-40B4-BE49-F238E27FC236}">
                      <a16:creationId xmlns:a16="http://schemas.microsoft.com/office/drawing/2014/main" id="{7587D9CF-3F97-D54C-9F60-1AE3F47B4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" name="Freeform 804">
                  <a:extLst>
                    <a:ext uri="{FF2B5EF4-FFF2-40B4-BE49-F238E27FC236}">
                      <a16:creationId xmlns:a16="http://schemas.microsoft.com/office/drawing/2014/main" id="{1EA3FDDE-F865-4442-98EB-31BB2F803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" name="Freeform 805">
                  <a:extLst>
                    <a:ext uri="{FF2B5EF4-FFF2-40B4-BE49-F238E27FC236}">
                      <a16:creationId xmlns:a16="http://schemas.microsoft.com/office/drawing/2014/main" id="{651F0AD5-2097-FD45-9AD8-9E8EC4F2E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" name="Freeform 806">
                  <a:extLst>
                    <a:ext uri="{FF2B5EF4-FFF2-40B4-BE49-F238E27FC236}">
                      <a16:creationId xmlns:a16="http://schemas.microsoft.com/office/drawing/2014/main" id="{486E922F-BEF8-784C-BBFB-DCFA06F1A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" name="Freeform 807">
                  <a:extLst>
                    <a:ext uri="{FF2B5EF4-FFF2-40B4-BE49-F238E27FC236}">
                      <a16:creationId xmlns:a16="http://schemas.microsoft.com/office/drawing/2014/main" id="{AC3C1115-D515-EE48-B34B-644C36CCAD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2" name="Group 1009">
                <a:extLst>
                  <a:ext uri="{FF2B5EF4-FFF2-40B4-BE49-F238E27FC236}">
                    <a16:creationId xmlns:a16="http://schemas.microsoft.com/office/drawing/2014/main" id="{22D16B17-7A58-5B41-B397-53D40CD3B4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401" name="Freeform 809">
                  <a:extLst>
                    <a:ext uri="{FF2B5EF4-FFF2-40B4-BE49-F238E27FC236}">
                      <a16:creationId xmlns:a16="http://schemas.microsoft.com/office/drawing/2014/main" id="{355A05F6-F7C4-E640-AF3C-F527C6C75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810">
                  <a:extLst>
                    <a:ext uri="{FF2B5EF4-FFF2-40B4-BE49-F238E27FC236}">
                      <a16:creationId xmlns:a16="http://schemas.microsoft.com/office/drawing/2014/main" id="{62A4AE2B-6058-7547-B5B0-AB5645E52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811">
                  <a:extLst>
                    <a:ext uri="{FF2B5EF4-FFF2-40B4-BE49-F238E27FC236}">
                      <a16:creationId xmlns:a16="http://schemas.microsoft.com/office/drawing/2014/main" id="{AE305713-9377-EB4C-B6C1-2945D4B734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812">
                  <a:extLst>
                    <a:ext uri="{FF2B5EF4-FFF2-40B4-BE49-F238E27FC236}">
                      <a16:creationId xmlns:a16="http://schemas.microsoft.com/office/drawing/2014/main" id="{DDAFA781-07E7-AE41-AB43-5C9FD02B88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813">
                  <a:extLst>
                    <a:ext uri="{FF2B5EF4-FFF2-40B4-BE49-F238E27FC236}">
                      <a16:creationId xmlns:a16="http://schemas.microsoft.com/office/drawing/2014/main" id="{A9A03134-C080-FE40-A72F-1DED2CBB2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814">
                  <a:extLst>
                    <a:ext uri="{FF2B5EF4-FFF2-40B4-BE49-F238E27FC236}">
                      <a16:creationId xmlns:a16="http://schemas.microsoft.com/office/drawing/2014/main" id="{1377F35D-1689-C444-B4C0-0673CDDF07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815">
                  <a:extLst>
                    <a:ext uri="{FF2B5EF4-FFF2-40B4-BE49-F238E27FC236}">
                      <a16:creationId xmlns:a16="http://schemas.microsoft.com/office/drawing/2014/main" id="{34CD5BBF-734E-6740-8C58-5B049A63B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816">
                  <a:extLst>
                    <a:ext uri="{FF2B5EF4-FFF2-40B4-BE49-F238E27FC236}">
                      <a16:creationId xmlns:a16="http://schemas.microsoft.com/office/drawing/2014/main" id="{85BD7693-6DD3-FA4F-B432-E3F3D2F27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817">
                  <a:extLst>
                    <a:ext uri="{FF2B5EF4-FFF2-40B4-BE49-F238E27FC236}">
                      <a16:creationId xmlns:a16="http://schemas.microsoft.com/office/drawing/2014/main" id="{CD36DBAC-81C4-4B4C-8236-1237FC9C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818">
                  <a:extLst>
                    <a:ext uri="{FF2B5EF4-FFF2-40B4-BE49-F238E27FC236}">
                      <a16:creationId xmlns:a16="http://schemas.microsoft.com/office/drawing/2014/main" id="{9A3E050F-2BEC-8B41-8BCD-1D8C3F3C2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819">
                  <a:extLst>
                    <a:ext uri="{FF2B5EF4-FFF2-40B4-BE49-F238E27FC236}">
                      <a16:creationId xmlns:a16="http://schemas.microsoft.com/office/drawing/2014/main" id="{02BDD26E-F49B-3E46-A5B1-0F56165A2E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820">
                  <a:extLst>
                    <a:ext uri="{FF2B5EF4-FFF2-40B4-BE49-F238E27FC236}">
                      <a16:creationId xmlns:a16="http://schemas.microsoft.com/office/drawing/2014/main" id="{A1FA5CB1-9B9B-914F-8DCC-F247D3169E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821">
                  <a:extLst>
                    <a:ext uri="{FF2B5EF4-FFF2-40B4-BE49-F238E27FC236}">
                      <a16:creationId xmlns:a16="http://schemas.microsoft.com/office/drawing/2014/main" id="{28E698AD-F4F1-084C-B1D2-95761C4EA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822">
                  <a:extLst>
                    <a:ext uri="{FF2B5EF4-FFF2-40B4-BE49-F238E27FC236}">
                      <a16:creationId xmlns:a16="http://schemas.microsoft.com/office/drawing/2014/main" id="{6A1AF0AD-5710-5B48-9F09-AB4C7A88D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823">
                  <a:extLst>
                    <a:ext uri="{FF2B5EF4-FFF2-40B4-BE49-F238E27FC236}">
                      <a16:creationId xmlns:a16="http://schemas.microsoft.com/office/drawing/2014/main" id="{957F9B35-1DB9-7942-A625-90623E37BE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824">
                  <a:extLst>
                    <a:ext uri="{FF2B5EF4-FFF2-40B4-BE49-F238E27FC236}">
                      <a16:creationId xmlns:a16="http://schemas.microsoft.com/office/drawing/2014/main" id="{F35ABA05-B275-474F-8C3B-78241305E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825">
                  <a:extLst>
                    <a:ext uri="{FF2B5EF4-FFF2-40B4-BE49-F238E27FC236}">
                      <a16:creationId xmlns:a16="http://schemas.microsoft.com/office/drawing/2014/main" id="{89C702E1-66F7-9F4C-89C0-E5663305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826">
                  <a:extLst>
                    <a:ext uri="{FF2B5EF4-FFF2-40B4-BE49-F238E27FC236}">
                      <a16:creationId xmlns:a16="http://schemas.microsoft.com/office/drawing/2014/main" id="{16F87806-4B57-114A-8822-A4CFF75EE9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827">
                  <a:extLst>
                    <a:ext uri="{FF2B5EF4-FFF2-40B4-BE49-F238E27FC236}">
                      <a16:creationId xmlns:a16="http://schemas.microsoft.com/office/drawing/2014/main" id="{C474F505-7EA3-9B43-86CC-FC310E467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828">
                  <a:extLst>
                    <a:ext uri="{FF2B5EF4-FFF2-40B4-BE49-F238E27FC236}">
                      <a16:creationId xmlns:a16="http://schemas.microsoft.com/office/drawing/2014/main" id="{A1870CD5-8BCE-A244-B4EB-8C36215A0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829">
                  <a:extLst>
                    <a:ext uri="{FF2B5EF4-FFF2-40B4-BE49-F238E27FC236}">
                      <a16:creationId xmlns:a16="http://schemas.microsoft.com/office/drawing/2014/main" id="{5FDEFEC8-4D23-FE4C-AB95-0B9401F37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830">
                  <a:extLst>
                    <a:ext uri="{FF2B5EF4-FFF2-40B4-BE49-F238E27FC236}">
                      <a16:creationId xmlns:a16="http://schemas.microsoft.com/office/drawing/2014/main" id="{3285E583-8F4F-BA40-B05C-36D88201C2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831">
                  <a:extLst>
                    <a:ext uri="{FF2B5EF4-FFF2-40B4-BE49-F238E27FC236}">
                      <a16:creationId xmlns:a16="http://schemas.microsoft.com/office/drawing/2014/main" id="{F28900BA-4461-DC46-96CD-EA61246C3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832">
                  <a:extLst>
                    <a:ext uri="{FF2B5EF4-FFF2-40B4-BE49-F238E27FC236}">
                      <a16:creationId xmlns:a16="http://schemas.microsoft.com/office/drawing/2014/main" id="{145613E4-86B2-134E-B7CB-1EDBF1E0A2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833">
                  <a:extLst>
                    <a:ext uri="{FF2B5EF4-FFF2-40B4-BE49-F238E27FC236}">
                      <a16:creationId xmlns:a16="http://schemas.microsoft.com/office/drawing/2014/main" id="{534864B0-C6A5-EA47-A5B5-0CA7D5FE92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834">
                  <a:extLst>
                    <a:ext uri="{FF2B5EF4-FFF2-40B4-BE49-F238E27FC236}">
                      <a16:creationId xmlns:a16="http://schemas.microsoft.com/office/drawing/2014/main" id="{B63642EA-808C-0D45-AEFE-06F8EA4A4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835">
                  <a:extLst>
                    <a:ext uri="{FF2B5EF4-FFF2-40B4-BE49-F238E27FC236}">
                      <a16:creationId xmlns:a16="http://schemas.microsoft.com/office/drawing/2014/main" id="{CF862B13-76F9-A247-B46A-CA937F000A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836">
                  <a:extLst>
                    <a:ext uri="{FF2B5EF4-FFF2-40B4-BE49-F238E27FC236}">
                      <a16:creationId xmlns:a16="http://schemas.microsoft.com/office/drawing/2014/main" id="{1CEE77B3-404D-3341-A2F4-D4012EBA2E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837">
                  <a:extLst>
                    <a:ext uri="{FF2B5EF4-FFF2-40B4-BE49-F238E27FC236}">
                      <a16:creationId xmlns:a16="http://schemas.microsoft.com/office/drawing/2014/main" id="{998936AE-8090-CC48-865E-53D6AD3BF3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838">
                  <a:extLst>
                    <a:ext uri="{FF2B5EF4-FFF2-40B4-BE49-F238E27FC236}">
                      <a16:creationId xmlns:a16="http://schemas.microsoft.com/office/drawing/2014/main" id="{ED72CFDA-4107-E74C-BF59-F1E7907F4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839">
                  <a:extLst>
                    <a:ext uri="{FF2B5EF4-FFF2-40B4-BE49-F238E27FC236}">
                      <a16:creationId xmlns:a16="http://schemas.microsoft.com/office/drawing/2014/main" id="{4060F585-A71F-BC49-8493-EFD08B1CBB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840">
                  <a:extLst>
                    <a:ext uri="{FF2B5EF4-FFF2-40B4-BE49-F238E27FC236}">
                      <a16:creationId xmlns:a16="http://schemas.microsoft.com/office/drawing/2014/main" id="{53C52119-6CC3-D94C-9E3D-92DDBA603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841">
                  <a:extLst>
                    <a:ext uri="{FF2B5EF4-FFF2-40B4-BE49-F238E27FC236}">
                      <a16:creationId xmlns:a16="http://schemas.microsoft.com/office/drawing/2014/main" id="{2B95D9B2-1671-5649-A557-0463979E1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842">
                  <a:extLst>
                    <a:ext uri="{FF2B5EF4-FFF2-40B4-BE49-F238E27FC236}">
                      <a16:creationId xmlns:a16="http://schemas.microsoft.com/office/drawing/2014/main" id="{F40D7B5F-7373-604A-8047-285BDB019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843">
                  <a:extLst>
                    <a:ext uri="{FF2B5EF4-FFF2-40B4-BE49-F238E27FC236}">
                      <a16:creationId xmlns:a16="http://schemas.microsoft.com/office/drawing/2014/main" id="{9556E166-5793-EB44-8B87-2D274D7C47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844">
                  <a:extLst>
                    <a:ext uri="{FF2B5EF4-FFF2-40B4-BE49-F238E27FC236}">
                      <a16:creationId xmlns:a16="http://schemas.microsoft.com/office/drawing/2014/main" id="{68BE8BC3-39EB-B74D-B78C-5CDFFDFE6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845">
                  <a:extLst>
                    <a:ext uri="{FF2B5EF4-FFF2-40B4-BE49-F238E27FC236}">
                      <a16:creationId xmlns:a16="http://schemas.microsoft.com/office/drawing/2014/main" id="{AC69FA49-CCD0-E340-87B4-FB6274A48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846">
                  <a:extLst>
                    <a:ext uri="{FF2B5EF4-FFF2-40B4-BE49-F238E27FC236}">
                      <a16:creationId xmlns:a16="http://schemas.microsoft.com/office/drawing/2014/main" id="{B49EA994-4FF9-724B-9977-269E637ABD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847">
                  <a:extLst>
                    <a:ext uri="{FF2B5EF4-FFF2-40B4-BE49-F238E27FC236}">
                      <a16:creationId xmlns:a16="http://schemas.microsoft.com/office/drawing/2014/main" id="{973A2E31-9DBC-BE47-94EF-3EF92D808F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Freeform 848">
                  <a:extLst>
                    <a:ext uri="{FF2B5EF4-FFF2-40B4-BE49-F238E27FC236}">
                      <a16:creationId xmlns:a16="http://schemas.microsoft.com/office/drawing/2014/main" id="{B6043DC8-EAB2-8342-93E0-68DD80AA6B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Rectangle 849">
                  <a:extLst>
                    <a:ext uri="{FF2B5EF4-FFF2-40B4-BE49-F238E27FC236}">
                      <a16:creationId xmlns:a16="http://schemas.microsoft.com/office/drawing/2014/main" id="{B1FDED0A-1D3C-5342-8DF7-CB9DABF2E4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850">
                  <a:extLst>
                    <a:ext uri="{FF2B5EF4-FFF2-40B4-BE49-F238E27FC236}">
                      <a16:creationId xmlns:a16="http://schemas.microsoft.com/office/drawing/2014/main" id="{1EAC315A-5706-B44A-B3B8-4ED795FAEC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851">
                  <a:extLst>
                    <a:ext uri="{FF2B5EF4-FFF2-40B4-BE49-F238E27FC236}">
                      <a16:creationId xmlns:a16="http://schemas.microsoft.com/office/drawing/2014/main" id="{5FC44F31-8F00-5147-BB1B-7A8E6FBC7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852">
                  <a:extLst>
                    <a:ext uri="{FF2B5EF4-FFF2-40B4-BE49-F238E27FC236}">
                      <a16:creationId xmlns:a16="http://schemas.microsoft.com/office/drawing/2014/main" id="{BD75AA3E-1A0A-6647-BA8F-2B72329F0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853">
                  <a:extLst>
                    <a:ext uri="{FF2B5EF4-FFF2-40B4-BE49-F238E27FC236}">
                      <a16:creationId xmlns:a16="http://schemas.microsoft.com/office/drawing/2014/main" id="{C206E470-6272-4047-87E4-F78CFC4EC6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854">
                  <a:extLst>
                    <a:ext uri="{FF2B5EF4-FFF2-40B4-BE49-F238E27FC236}">
                      <a16:creationId xmlns:a16="http://schemas.microsoft.com/office/drawing/2014/main" id="{2CAE1A46-BF6F-0F4D-97D8-8207703FA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855">
                  <a:extLst>
                    <a:ext uri="{FF2B5EF4-FFF2-40B4-BE49-F238E27FC236}">
                      <a16:creationId xmlns:a16="http://schemas.microsoft.com/office/drawing/2014/main" id="{29D16234-F534-024A-8EB5-C385A5E1F3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856">
                  <a:extLst>
                    <a:ext uri="{FF2B5EF4-FFF2-40B4-BE49-F238E27FC236}">
                      <a16:creationId xmlns:a16="http://schemas.microsoft.com/office/drawing/2014/main" id="{90213C18-7659-EC42-9788-C3867117C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857">
                  <a:extLst>
                    <a:ext uri="{FF2B5EF4-FFF2-40B4-BE49-F238E27FC236}">
                      <a16:creationId xmlns:a16="http://schemas.microsoft.com/office/drawing/2014/main" id="{071965BF-097A-8D41-B383-375703E9FF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858">
                  <a:extLst>
                    <a:ext uri="{FF2B5EF4-FFF2-40B4-BE49-F238E27FC236}">
                      <a16:creationId xmlns:a16="http://schemas.microsoft.com/office/drawing/2014/main" id="{33891CC1-C3B6-5D40-ADB1-39E26CB6B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859">
                  <a:extLst>
                    <a:ext uri="{FF2B5EF4-FFF2-40B4-BE49-F238E27FC236}">
                      <a16:creationId xmlns:a16="http://schemas.microsoft.com/office/drawing/2014/main" id="{F6303049-CA21-5F40-93FA-333263FCB4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860">
                  <a:extLst>
                    <a:ext uri="{FF2B5EF4-FFF2-40B4-BE49-F238E27FC236}">
                      <a16:creationId xmlns:a16="http://schemas.microsoft.com/office/drawing/2014/main" id="{0F58FE6C-F073-FA44-A5E6-28BDFD03EF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861">
                  <a:extLst>
                    <a:ext uri="{FF2B5EF4-FFF2-40B4-BE49-F238E27FC236}">
                      <a16:creationId xmlns:a16="http://schemas.microsoft.com/office/drawing/2014/main" id="{0CD55240-43BA-A546-A8F7-CB982CACE3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862">
                  <a:extLst>
                    <a:ext uri="{FF2B5EF4-FFF2-40B4-BE49-F238E27FC236}">
                      <a16:creationId xmlns:a16="http://schemas.microsoft.com/office/drawing/2014/main" id="{00F7474C-378A-CD49-ACC2-D2F71D67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863">
                  <a:extLst>
                    <a:ext uri="{FF2B5EF4-FFF2-40B4-BE49-F238E27FC236}">
                      <a16:creationId xmlns:a16="http://schemas.microsoft.com/office/drawing/2014/main" id="{57CED96A-9DFC-514C-A568-AC2981A75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864">
                  <a:extLst>
                    <a:ext uri="{FF2B5EF4-FFF2-40B4-BE49-F238E27FC236}">
                      <a16:creationId xmlns:a16="http://schemas.microsoft.com/office/drawing/2014/main" id="{ECFA8850-D296-BD44-9988-6494A8B30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865">
                  <a:extLst>
                    <a:ext uri="{FF2B5EF4-FFF2-40B4-BE49-F238E27FC236}">
                      <a16:creationId xmlns:a16="http://schemas.microsoft.com/office/drawing/2014/main" id="{2FE50947-A06D-C340-B177-25D9BE3790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Freeform 866">
                  <a:extLst>
                    <a:ext uri="{FF2B5EF4-FFF2-40B4-BE49-F238E27FC236}">
                      <a16:creationId xmlns:a16="http://schemas.microsoft.com/office/drawing/2014/main" id="{23509D7C-2FD5-9B4A-8A77-4EAC45A01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Freeform 867">
                  <a:extLst>
                    <a:ext uri="{FF2B5EF4-FFF2-40B4-BE49-F238E27FC236}">
                      <a16:creationId xmlns:a16="http://schemas.microsoft.com/office/drawing/2014/main" id="{C7C430D6-F38D-694E-9F98-CC24DEC0D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Freeform 868">
                  <a:extLst>
                    <a:ext uri="{FF2B5EF4-FFF2-40B4-BE49-F238E27FC236}">
                      <a16:creationId xmlns:a16="http://schemas.microsoft.com/office/drawing/2014/main" id="{12566119-2B0E-7345-BF18-DA4A6085B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869">
                  <a:extLst>
                    <a:ext uri="{FF2B5EF4-FFF2-40B4-BE49-F238E27FC236}">
                      <a16:creationId xmlns:a16="http://schemas.microsoft.com/office/drawing/2014/main" id="{A0F7BB5E-9E9D-F845-A69F-95657B9B0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Freeform 870">
                  <a:extLst>
                    <a:ext uri="{FF2B5EF4-FFF2-40B4-BE49-F238E27FC236}">
                      <a16:creationId xmlns:a16="http://schemas.microsoft.com/office/drawing/2014/main" id="{C11A0D24-9C5D-6549-82CA-C50EC0B6E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Freeform 871">
                  <a:extLst>
                    <a:ext uri="{FF2B5EF4-FFF2-40B4-BE49-F238E27FC236}">
                      <a16:creationId xmlns:a16="http://schemas.microsoft.com/office/drawing/2014/main" id="{63B50F27-5622-F342-A68B-D93EEFF00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reeform 872">
                  <a:extLst>
                    <a:ext uri="{FF2B5EF4-FFF2-40B4-BE49-F238E27FC236}">
                      <a16:creationId xmlns:a16="http://schemas.microsoft.com/office/drawing/2014/main" id="{BD482E9D-D028-1A46-A66D-048645E55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Freeform 873">
                  <a:extLst>
                    <a:ext uri="{FF2B5EF4-FFF2-40B4-BE49-F238E27FC236}">
                      <a16:creationId xmlns:a16="http://schemas.microsoft.com/office/drawing/2014/main" id="{4252FD32-95DC-1047-A26C-1AC0A54320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Freeform 874">
                  <a:extLst>
                    <a:ext uri="{FF2B5EF4-FFF2-40B4-BE49-F238E27FC236}">
                      <a16:creationId xmlns:a16="http://schemas.microsoft.com/office/drawing/2014/main" id="{9451DDCE-DE43-2042-8F1A-F79271810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" name="Freeform 875">
                  <a:extLst>
                    <a:ext uri="{FF2B5EF4-FFF2-40B4-BE49-F238E27FC236}">
                      <a16:creationId xmlns:a16="http://schemas.microsoft.com/office/drawing/2014/main" id="{DDEB5582-C3DF-734A-8CE7-33AB3D0D7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" name="Freeform 876">
                  <a:extLst>
                    <a:ext uri="{FF2B5EF4-FFF2-40B4-BE49-F238E27FC236}">
                      <a16:creationId xmlns:a16="http://schemas.microsoft.com/office/drawing/2014/main" id="{25D00430-706E-4448-831A-477F3A01C2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" name="Freeform 877">
                  <a:extLst>
                    <a:ext uri="{FF2B5EF4-FFF2-40B4-BE49-F238E27FC236}">
                      <a16:creationId xmlns:a16="http://schemas.microsoft.com/office/drawing/2014/main" id="{3B82F583-46AD-EC4E-986C-322576247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" name="Freeform 878">
                  <a:extLst>
                    <a:ext uri="{FF2B5EF4-FFF2-40B4-BE49-F238E27FC236}">
                      <a16:creationId xmlns:a16="http://schemas.microsoft.com/office/drawing/2014/main" id="{7C8BD5A7-3745-9749-A89E-240E9957B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" name="Freeform 879">
                  <a:extLst>
                    <a:ext uri="{FF2B5EF4-FFF2-40B4-BE49-F238E27FC236}">
                      <a16:creationId xmlns:a16="http://schemas.microsoft.com/office/drawing/2014/main" id="{94F54E4F-9AC5-F346-9EDE-EA3D89B43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Freeform 880">
                  <a:extLst>
                    <a:ext uri="{FF2B5EF4-FFF2-40B4-BE49-F238E27FC236}">
                      <a16:creationId xmlns:a16="http://schemas.microsoft.com/office/drawing/2014/main" id="{B5988586-8C86-284F-9930-7B263C7EF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Freeform 881">
                  <a:extLst>
                    <a:ext uri="{FF2B5EF4-FFF2-40B4-BE49-F238E27FC236}">
                      <a16:creationId xmlns:a16="http://schemas.microsoft.com/office/drawing/2014/main" id="{19D185B5-4660-AE4E-9A45-79B5BBC54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Freeform 882">
                  <a:extLst>
                    <a:ext uri="{FF2B5EF4-FFF2-40B4-BE49-F238E27FC236}">
                      <a16:creationId xmlns:a16="http://schemas.microsoft.com/office/drawing/2014/main" id="{FFEDFD51-2BEB-D34F-A5C4-C0869E3BFD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Freeform 883">
                  <a:extLst>
                    <a:ext uri="{FF2B5EF4-FFF2-40B4-BE49-F238E27FC236}">
                      <a16:creationId xmlns:a16="http://schemas.microsoft.com/office/drawing/2014/main" id="{40179B85-0E2B-0548-AD73-98303C3A6C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Freeform 884">
                  <a:extLst>
                    <a:ext uri="{FF2B5EF4-FFF2-40B4-BE49-F238E27FC236}">
                      <a16:creationId xmlns:a16="http://schemas.microsoft.com/office/drawing/2014/main" id="{257850EA-19EA-F94B-A214-40D47A36D50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Freeform 885">
                  <a:extLst>
                    <a:ext uri="{FF2B5EF4-FFF2-40B4-BE49-F238E27FC236}">
                      <a16:creationId xmlns:a16="http://schemas.microsoft.com/office/drawing/2014/main" id="{09CF4572-1650-A94F-AB4C-9548CE5CA6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Freeform 886">
                  <a:extLst>
                    <a:ext uri="{FF2B5EF4-FFF2-40B4-BE49-F238E27FC236}">
                      <a16:creationId xmlns:a16="http://schemas.microsoft.com/office/drawing/2014/main" id="{F1C1D6D7-A1E3-3A4E-95FD-5D265F8BB6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Freeform 887">
                  <a:extLst>
                    <a:ext uri="{FF2B5EF4-FFF2-40B4-BE49-F238E27FC236}">
                      <a16:creationId xmlns:a16="http://schemas.microsoft.com/office/drawing/2014/main" id="{78234D72-89DF-6641-B345-ECFB014422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888">
                  <a:extLst>
                    <a:ext uri="{FF2B5EF4-FFF2-40B4-BE49-F238E27FC236}">
                      <a16:creationId xmlns:a16="http://schemas.microsoft.com/office/drawing/2014/main" id="{3EA1F201-8D5B-2646-8A0F-0306FF30F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Freeform 889">
                  <a:extLst>
                    <a:ext uri="{FF2B5EF4-FFF2-40B4-BE49-F238E27FC236}">
                      <a16:creationId xmlns:a16="http://schemas.microsoft.com/office/drawing/2014/main" id="{BEB3353B-BD90-AE43-B1AA-1DC5A5672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Freeform 890">
                  <a:extLst>
                    <a:ext uri="{FF2B5EF4-FFF2-40B4-BE49-F238E27FC236}">
                      <a16:creationId xmlns:a16="http://schemas.microsoft.com/office/drawing/2014/main" id="{2D13EC60-18C3-1D41-A4AA-BCA066BC12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Freeform 891">
                  <a:extLst>
                    <a:ext uri="{FF2B5EF4-FFF2-40B4-BE49-F238E27FC236}">
                      <a16:creationId xmlns:a16="http://schemas.microsoft.com/office/drawing/2014/main" id="{A50D5DDD-2FB6-CB48-AEFC-22FEDBEB44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Freeform 892">
                  <a:extLst>
                    <a:ext uri="{FF2B5EF4-FFF2-40B4-BE49-F238E27FC236}">
                      <a16:creationId xmlns:a16="http://schemas.microsoft.com/office/drawing/2014/main" id="{E47A85E0-48FC-9E46-86DD-EDE9DE2D7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Freeform 893">
                  <a:extLst>
                    <a:ext uri="{FF2B5EF4-FFF2-40B4-BE49-F238E27FC236}">
                      <a16:creationId xmlns:a16="http://schemas.microsoft.com/office/drawing/2014/main" id="{46C43EE8-183D-1C4A-A8F7-DD52BD780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Freeform 894">
                  <a:extLst>
                    <a:ext uri="{FF2B5EF4-FFF2-40B4-BE49-F238E27FC236}">
                      <a16:creationId xmlns:a16="http://schemas.microsoft.com/office/drawing/2014/main" id="{8D43483F-64C3-A247-8DC0-390D641BD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Freeform 895">
                  <a:extLst>
                    <a:ext uri="{FF2B5EF4-FFF2-40B4-BE49-F238E27FC236}">
                      <a16:creationId xmlns:a16="http://schemas.microsoft.com/office/drawing/2014/main" id="{0401E65E-1B09-FA4D-8B0A-8D3591A9F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Freeform 896">
                  <a:extLst>
                    <a:ext uri="{FF2B5EF4-FFF2-40B4-BE49-F238E27FC236}">
                      <a16:creationId xmlns:a16="http://schemas.microsoft.com/office/drawing/2014/main" id="{E9C692D6-928F-BF4F-8722-108CC43CE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Freeform 897">
                  <a:extLst>
                    <a:ext uri="{FF2B5EF4-FFF2-40B4-BE49-F238E27FC236}">
                      <a16:creationId xmlns:a16="http://schemas.microsoft.com/office/drawing/2014/main" id="{906948B3-C96E-2945-B403-681171998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Freeform 898">
                  <a:extLst>
                    <a:ext uri="{FF2B5EF4-FFF2-40B4-BE49-F238E27FC236}">
                      <a16:creationId xmlns:a16="http://schemas.microsoft.com/office/drawing/2014/main" id="{697BDD96-9CDD-CD44-AAB0-024C1E108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Freeform 899">
                  <a:extLst>
                    <a:ext uri="{FF2B5EF4-FFF2-40B4-BE49-F238E27FC236}">
                      <a16:creationId xmlns:a16="http://schemas.microsoft.com/office/drawing/2014/main" id="{C7E9912D-DC1E-6B49-9532-63A0429BD1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Freeform 900">
                  <a:extLst>
                    <a:ext uri="{FF2B5EF4-FFF2-40B4-BE49-F238E27FC236}">
                      <a16:creationId xmlns:a16="http://schemas.microsoft.com/office/drawing/2014/main" id="{618A6752-EF17-1C47-B8D9-C35C0C6BB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Freeform 901">
                  <a:extLst>
                    <a:ext uri="{FF2B5EF4-FFF2-40B4-BE49-F238E27FC236}">
                      <a16:creationId xmlns:a16="http://schemas.microsoft.com/office/drawing/2014/main" id="{14C5271D-A3AB-2346-B1A9-319B43BFC8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Freeform 902">
                  <a:extLst>
                    <a:ext uri="{FF2B5EF4-FFF2-40B4-BE49-F238E27FC236}">
                      <a16:creationId xmlns:a16="http://schemas.microsoft.com/office/drawing/2014/main" id="{130E4AEC-0ACF-CA42-A64E-B0083A07E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Freeform 903">
                  <a:extLst>
                    <a:ext uri="{FF2B5EF4-FFF2-40B4-BE49-F238E27FC236}">
                      <a16:creationId xmlns:a16="http://schemas.microsoft.com/office/drawing/2014/main" id="{20F2154A-3DB3-6740-9BF0-E64A7249BE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Freeform 904">
                  <a:extLst>
                    <a:ext uri="{FF2B5EF4-FFF2-40B4-BE49-F238E27FC236}">
                      <a16:creationId xmlns:a16="http://schemas.microsoft.com/office/drawing/2014/main" id="{75B0ADDD-EB8F-3D43-B85C-8D1F8490E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Freeform 905">
                  <a:extLst>
                    <a:ext uri="{FF2B5EF4-FFF2-40B4-BE49-F238E27FC236}">
                      <a16:creationId xmlns:a16="http://schemas.microsoft.com/office/drawing/2014/main" id="{A243DF5A-FE11-9C43-A9A9-F1F2C4B37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Freeform 906">
                  <a:extLst>
                    <a:ext uri="{FF2B5EF4-FFF2-40B4-BE49-F238E27FC236}">
                      <a16:creationId xmlns:a16="http://schemas.microsoft.com/office/drawing/2014/main" id="{9FDA77EA-25A5-5742-9B4B-CB50B9DBD1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Freeform 907">
                  <a:extLst>
                    <a:ext uri="{FF2B5EF4-FFF2-40B4-BE49-F238E27FC236}">
                      <a16:creationId xmlns:a16="http://schemas.microsoft.com/office/drawing/2014/main" id="{D6B105A6-C935-1247-9F5C-F90B3A882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Freeform 908">
                  <a:extLst>
                    <a:ext uri="{FF2B5EF4-FFF2-40B4-BE49-F238E27FC236}">
                      <a16:creationId xmlns:a16="http://schemas.microsoft.com/office/drawing/2014/main" id="{248B2F59-46B6-1743-B144-11E5BCFA8B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Freeform 909">
                  <a:extLst>
                    <a:ext uri="{FF2B5EF4-FFF2-40B4-BE49-F238E27FC236}">
                      <a16:creationId xmlns:a16="http://schemas.microsoft.com/office/drawing/2014/main" id="{22DAFF48-1482-B84A-8CD5-AEE9BF104B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Freeform 910">
                  <a:extLst>
                    <a:ext uri="{FF2B5EF4-FFF2-40B4-BE49-F238E27FC236}">
                      <a16:creationId xmlns:a16="http://schemas.microsoft.com/office/drawing/2014/main" id="{67666D58-BF88-3543-8D65-BCE4478CE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Freeform 911">
                  <a:extLst>
                    <a:ext uri="{FF2B5EF4-FFF2-40B4-BE49-F238E27FC236}">
                      <a16:creationId xmlns:a16="http://schemas.microsoft.com/office/drawing/2014/main" id="{39F1D873-F905-1C4E-BE12-42D3843CE4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Freeform 912">
                  <a:extLst>
                    <a:ext uri="{FF2B5EF4-FFF2-40B4-BE49-F238E27FC236}">
                      <a16:creationId xmlns:a16="http://schemas.microsoft.com/office/drawing/2014/main" id="{802823EB-3DAA-104B-A350-5AEE00339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Freeform 913">
                  <a:extLst>
                    <a:ext uri="{FF2B5EF4-FFF2-40B4-BE49-F238E27FC236}">
                      <a16:creationId xmlns:a16="http://schemas.microsoft.com/office/drawing/2014/main" id="{805BCDC4-D3D5-0541-A94C-69046104C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Freeform 914">
                  <a:extLst>
                    <a:ext uri="{FF2B5EF4-FFF2-40B4-BE49-F238E27FC236}">
                      <a16:creationId xmlns:a16="http://schemas.microsoft.com/office/drawing/2014/main" id="{0B491507-431D-9341-BC8D-580D209EB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Freeform 915">
                  <a:extLst>
                    <a:ext uri="{FF2B5EF4-FFF2-40B4-BE49-F238E27FC236}">
                      <a16:creationId xmlns:a16="http://schemas.microsoft.com/office/drawing/2014/main" id="{C6FDE1E6-14ED-3741-B739-0A16F7CBC6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Freeform 916">
                  <a:extLst>
                    <a:ext uri="{FF2B5EF4-FFF2-40B4-BE49-F238E27FC236}">
                      <a16:creationId xmlns:a16="http://schemas.microsoft.com/office/drawing/2014/main" id="{480229FB-ADDC-2344-97BF-C6294AE51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Freeform 917">
                  <a:extLst>
                    <a:ext uri="{FF2B5EF4-FFF2-40B4-BE49-F238E27FC236}">
                      <a16:creationId xmlns:a16="http://schemas.microsoft.com/office/drawing/2014/main" id="{8B6E6A1A-E08E-E14E-90DD-CF7373972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Freeform 918">
                  <a:extLst>
                    <a:ext uri="{FF2B5EF4-FFF2-40B4-BE49-F238E27FC236}">
                      <a16:creationId xmlns:a16="http://schemas.microsoft.com/office/drawing/2014/main" id="{65C55DB4-1C5C-3147-8BB6-A9CFA2791D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Freeform 919">
                  <a:extLst>
                    <a:ext uri="{FF2B5EF4-FFF2-40B4-BE49-F238E27FC236}">
                      <a16:creationId xmlns:a16="http://schemas.microsoft.com/office/drawing/2014/main" id="{64B6C014-7546-D54B-AB06-28730DE81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Freeform 920">
                  <a:extLst>
                    <a:ext uri="{FF2B5EF4-FFF2-40B4-BE49-F238E27FC236}">
                      <a16:creationId xmlns:a16="http://schemas.microsoft.com/office/drawing/2014/main" id="{3462A4A0-AE49-0248-9E05-808209A4B5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" name="Freeform 921">
                  <a:extLst>
                    <a:ext uri="{FF2B5EF4-FFF2-40B4-BE49-F238E27FC236}">
                      <a16:creationId xmlns:a16="http://schemas.microsoft.com/office/drawing/2014/main" id="{D73C99FA-9C05-3C42-946D-EAA33B687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" name="Freeform 922">
                  <a:extLst>
                    <a:ext uri="{FF2B5EF4-FFF2-40B4-BE49-F238E27FC236}">
                      <a16:creationId xmlns:a16="http://schemas.microsoft.com/office/drawing/2014/main" id="{F8580634-CE96-0440-AE6F-41FBF6520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" name="Freeform 923">
                  <a:extLst>
                    <a:ext uri="{FF2B5EF4-FFF2-40B4-BE49-F238E27FC236}">
                      <a16:creationId xmlns:a16="http://schemas.microsoft.com/office/drawing/2014/main" id="{535EA146-D713-3F41-B7DA-39EED2C64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" name="Freeform 924">
                  <a:extLst>
                    <a:ext uri="{FF2B5EF4-FFF2-40B4-BE49-F238E27FC236}">
                      <a16:creationId xmlns:a16="http://schemas.microsoft.com/office/drawing/2014/main" id="{B7C7509B-C465-CE48-A9E7-1936A69481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" name="Freeform 925">
                  <a:extLst>
                    <a:ext uri="{FF2B5EF4-FFF2-40B4-BE49-F238E27FC236}">
                      <a16:creationId xmlns:a16="http://schemas.microsoft.com/office/drawing/2014/main" id="{6897DC57-6CA1-AE4F-AC7F-00FFB916C3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" name="Freeform 926">
                  <a:extLst>
                    <a:ext uri="{FF2B5EF4-FFF2-40B4-BE49-F238E27FC236}">
                      <a16:creationId xmlns:a16="http://schemas.microsoft.com/office/drawing/2014/main" id="{C0B5E4DB-0D1B-E249-B7FC-5A809CB86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" name="Freeform 927">
                  <a:extLst>
                    <a:ext uri="{FF2B5EF4-FFF2-40B4-BE49-F238E27FC236}">
                      <a16:creationId xmlns:a16="http://schemas.microsoft.com/office/drawing/2014/main" id="{01A9440F-51EF-014E-8369-1EBE63BCFD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" name="Freeform 928">
                  <a:extLst>
                    <a:ext uri="{FF2B5EF4-FFF2-40B4-BE49-F238E27FC236}">
                      <a16:creationId xmlns:a16="http://schemas.microsoft.com/office/drawing/2014/main" id="{969D95CD-E594-9844-818B-05B0A0283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" name="Freeform 929">
                  <a:extLst>
                    <a:ext uri="{FF2B5EF4-FFF2-40B4-BE49-F238E27FC236}">
                      <a16:creationId xmlns:a16="http://schemas.microsoft.com/office/drawing/2014/main" id="{883EE5DB-1B2F-6749-9694-B2A8794424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" name="Freeform 930">
                  <a:extLst>
                    <a:ext uri="{FF2B5EF4-FFF2-40B4-BE49-F238E27FC236}">
                      <a16:creationId xmlns:a16="http://schemas.microsoft.com/office/drawing/2014/main" id="{9B4CB6A8-C1E6-944F-B8BA-698D89DE21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" name="Freeform 931">
                  <a:extLst>
                    <a:ext uri="{FF2B5EF4-FFF2-40B4-BE49-F238E27FC236}">
                      <a16:creationId xmlns:a16="http://schemas.microsoft.com/office/drawing/2014/main" id="{EA06B533-72A1-9349-9182-F72BDD0B9F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" name="Freeform 932">
                  <a:extLst>
                    <a:ext uri="{FF2B5EF4-FFF2-40B4-BE49-F238E27FC236}">
                      <a16:creationId xmlns:a16="http://schemas.microsoft.com/office/drawing/2014/main" id="{432D3730-CBB5-6B4E-8EC1-B188938E2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" name="Freeform 933">
                  <a:extLst>
                    <a:ext uri="{FF2B5EF4-FFF2-40B4-BE49-F238E27FC236}">
                      <a16:creationId xmlns:a16="http://schemas.microsoft.com/office/drawing/2014/main" id="{D6B6B766-CE77-5C4A-824B-50D805245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" name="Freeform 934">
                  <a:extLst>
                    <a:ext uri="{FF2B5EF4-FFF2-40B4-BE49-F238E27FC236}">
                      <a16:creationId xmlns:a16="http://schemas.microsoft.com/office/drawing/2014/main" id="{E1963AD5-8519-3746-A3B1-BD083C2C0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" name="Freeform 935">
                  <a:extLst>
                    <a:ext uri="{FF2B5EF4-FFF2-40B4-BE49-F238E27FC236}">
                      <a16:creationId xmlns:a16="http://schemas.microsoft.com/office/drawing/2014/main" id="{8DDB30A2-E6D3-8B4F-9463-13384F24B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" name="Freeform 936">
                  <a:extLst>
                    <a:ext uri="{FF2B5EF4-FFF2-40B4-BE49-F238E27FC236}">
                      <a16:creationId xmlns:a16="http://schemas.microsoft.com/office/drawing/2014/main" id="{6A9861C1-2353-9747-B83E-56A9BE098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" name="Freeform 937">
                  <a:extLst>
                    <a:ext uri="{FF2B5EF4-FFF2-40B4-BE49-F238E27FC236}">
                      <a16:creationId xmlns:a16="http://schemas.microsoft.com/office/drawing/2014/main" id="{76BF9687-351F-7245-AE68-A7A702C18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" name="Freeform 938">
                  <a:extLst>
                    <a:ext uri="{FF2B5EF4-FFF2-40B4-BE49-F238E27FC236}">
                      <a16:creationId xmlns:a16="http://schemas.microsoft.com/office/drawing/2014/main" id="{42B63468-1CF2-D549-B3E0-2B10D3A8F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" name="Freeform 939">
                  <a:extLst>
                    <a:ext uri="{FF2B5EF4-FFF2-40B4-BE49-F238E27FC236}">
                      <a16:creationId xmlns:a16="http://schemas.microsoft.com/office/drawing/2014/main" id="{068E6AD9-07CC-F047-A2D6-557F911A1A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" name="Freeform 940">
                  <a:extLst>
                    <a:ext uri="{FF2B5EF4-FFF2-40B4-BE49-F238E27FC236}">
                      <a16:creationId xmlns:a16="http://schemas.microsoft.com/office/drawing/2014/main" id="{6C876724-85C0-4141-997C-7E12318F7F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" name="Freeform 941">
                  <a:extLst>
                    <a:ext uri="{FF2B5EF4-FFF2-40B4-BE49-F238E27FC236}">
                      <a16:creationId xmlns:a16="http://schemas.microsoft.com/office/drawing/2014/main" id="{A6BBFC39-9792-5F4D-A062-D21A45621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" name="Freeform 942">
                  <a:extLst>
                    <a:ext uri="{FF2B5EF4-FFF2-40B4-BE49-F238E27FC236}">
                      <a16:creationId xmlns:a16="http://schemas.microsoft.com/office/drawing/2014/main" id="{41F2C7B9-412B-C241-9794-100D32A887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" name="Freeform 943">
                  <a:extLst>
                    <a:ext uri="{FF2B5EF4-FFF2-40B4-BE49-F238E27FC236}">
                      <a16:creationId xmlns:a16="http://schemas.microsoft.com/office/drawing/2014/main" id="{5F60A990-CCDB-F644-97C7-59D325EB5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" name="Freeform 944">
                  <a:extLst>
                    <a:ext uri="{FF2B5EF4-FFF2-40B4-BE49-F238E27FC236}">
                      <a16:creationId xmlns:a16="http://schemas.microsoft.com/office/drawing/2014/main" id="{42F3B0DE-6888-5441-B4C1-C8A26D2668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" name="Freeform 945">
                  <a:extLst>
                    <a:ext uri="{FF2B5EF4-FFF2-40B4-BE49-F238E27FC236}">
                      <a16:creationId xmlns:a16="http://schemas.microsoft.com/office/drawing/2014/main" id="{E46E80BE-0A65-0E4F-844D-2CE14257B3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" name="Freeform 946">
                  <a:extLst>
                    <a:ext uri="{FF2B5EF4-FFF2-40B4-BE49-F238E27FC236}">
                      <a16:creationId xmlns:a16="http://schemas.microsoft.com/office/drawing/2014/main" id="{0A3B21EE-6626-494A-BAB6-8C873C6401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" name="Freeform 947">
                  <a:extLst>
                    <a:ext uri="{FF2B5EF4-FFF2-40B4-BE49-F238E27FC236}">
                      <a16:creationId xmlns:a16="http://schemas.microsoft.com/office/drawing/2014/main" id="{A280EFCB-EA33-2541-8946-8EAD2617FA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" name="Freeform 948">
                  <a:extLst>
                    <a:ext uri="{FF2B5EF4-FFF2-40B4-BE49-F238E27FC236}">
                      <a16:creationId xmlns:a16="http://schemas.microsoft.com/office/drawing/2014/main" id="{A2369675-A701-144E-B1A5-35F4B47453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" name="Freeform 949">
                  <a:extLst>
                    <a:ext uri="{FF2B5EF4-FFF2-40B4-BE49-F238E27FC236}">
                      <a16:creationId xmlns:a16="http://schemas.microsoft.com/office/drawing/2014/main" id="{AEC451A0-AA1B-8E4A-B2B0-07439D398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" name="Freeform 950">
                  <a:extLst>
                    <a:ext uri="{FF2B5EF4-FFF2-40B4-BE49-F238E27FC236}">
                      <a16:creationId xmlns:a16="http://schemas.microsoft.com/office/drawing/2014/main" id="{4E93D3E9-8B98-C744-90D8-1851BBCB3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" name="Freeform 951">
                  <a:extLst>
                    <a:ext uri="{FF2B5EF4-FFF2-40B4-BE49-F238E27FC236}">
                      <a16:creationId xmlns:a16="http://schemas.microsoft.com/office/drawing/2014/main" id="{92DEE40F-DE52-A746-9D0A-1E5B7E12F7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" name="Freeform 952">
                  <a:extLst>
                    <a:ext uri="{FF2B5EF4-FFF2-40B4-BE49-F238E27FC236}">
                      <a16:creationId xmlns:a16="http://schemas.microsoft.com/office/drawing/2014/main" id="{82D868BA-417D-3440-B540-AF6AADF8D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" name="Freeform 953">
                  <a:extLst>
                    <a:ext uri="{FF2B5EF4-FFF2-40B4-BE49-F238E27FC236}">
                      <a16:creationId xmlns:a16="http://schemas.microsoft.com/office/drawing/2014/main" id="{A475111E-314F-B647-AFA6-7C55E5C78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" name="Freeform 954">
                  <a:extLst>
                    <a:ext uri="{FF2B5EF4-FFF2-40B4-BE49-F238E27FC236}">
                      <a16:creationId xmlns:a16="http://schemas.microsoft.com/office/drawing/2014/main" id="{FFE71240-04F7-B247-A676-34FF8C237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" name="Freeform 955">
                  <a:extLst>
                    <a:ext uri="{FF2B5EF4-FFF2-40B4-BE49-F238E27FC236}">
                      <a16:creationId xmlns:a16="http://schemas.microsoft.com/office/drawing/2014/main" id="{72479C13-15BE-9745-AE2B-B47D94354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" name="Freeform 956">
                  <a:extLst>
                    <a:ext uri="{FF2B5EF4-FFF2-40B4-BE49-F238E27FC236}">
                      <a16:creationId xmlns:a16="http://schemas.microsoft.com/office/drawing/2014/main" id="{38B6243E-69D1-984E-A770-25021D509B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" name="Freeform 957">
                  <a:extLst>
                    <a:ext uri="{FF2B5EF4-FFF2-40B4-BE49-F238E27FC236}">
                      <a16:creationId xmlns:a16="http://schemas.microsoft.com/office/drawing/2014/main" id="{13FA181D-A078-6E45-8D42-C2F4D9AB7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" name="Freeform 958">
                  <a:extLst>
                    <a:ext uri="{FF2B5EF4-FFF2-40B4-BE49-F238E27FC236}">
                      <a16:creationId xmlns:a16="http://schemas.microsoft.com/office/drawing/2014/main" id="{42BA2A00-CFFC-B949-A091-793062FC0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" name="Freeform 959">
                  <a:extLst>
                    <a:ext uri="{FF2B5EF4-FFF2-40B4-BE49-F238E27FC236}">
                      <a16:creationId xmlns:a16="http://schemas.microsoft.com/office/drawing/2014/main" id="{14AEAC4A-B193-3C40-BF3A-A1D303F53A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" name="Freeform 960">
                  <a:extLst>
                    <a:ext uri="{FF2B5EF4-FFF2-40B4-BE49-F238E27FC236}">
                      <a16:creationId xmlns:a16="http://schemas.microsoft.com/office/drawing/2014/main" id="{8EE55B42-7107-B04A-980E-FCA85BE7C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" name="Freeform 961">
                  <a:extLst>
                    <a:ext uri="{FF2B5EF4-FFF2-40B4-BE49-F238E27FC236}">
                      <a16:creationId xmlns:a16="http://schemas.microsoft.com/office/drawing/2014/main" id="{DE190905-0AAA-3247-A053-EBCC556472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" name="Freeform 962">
                  <a:extLst>
                    <a:ext uri="{FF2B5EF4-FFF2-40B4-BE49-F238E27FC236}">
                      <a16:creationId xmlns:a16="http://schemas.microsoft.com/office/drawing/2014/main" id="{A30FB47B-AB46-D143-A01B-61ADE3AC75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" name="Freeform 963">
                  <a:extLst>
                    <a:ext uri="{FF2B5EF4-FFF2-40B4-BE49-F238E27FC236}">
                      <a16:creationId xmlns:a16="http://schemas.microsoft.com/office/drawing/2014/main" id="{88F609BD-3CB3-BF4F-ADA9-6117F532D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" name="Freeform 964">
                  <a:extLst>
                    <a:ext uri="{FF2B5EF4-FFF2-40B4-BE49-F238E27FC236}">
                      <a16:creationId xmlns:a16="http://schemas.microsoft.com/office/drawing/2014/main" id="{F6209DA9-BFA6-F74A-B1CE-900677D11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" name="Freeform 965">
                  <a:extLst>
                    <a:ext uri="{FF2B5EF4-FFF2-40B4-BE49-F238E27FC236}">
                      <a16:creationId xmlns:a16="http://schemas.microsoft.com/office/drawing/2014/main" id="{E63F7785-F223-E641-9CD7-E01C3E059E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" name="Freeform 966">
                  <a:extLst>
                    <a:ext uri="{FF2B5EF4-FFF2-40B4-BE49-F238E27FC236}">
                      <a16:creationId xmlns:a16="http://schemas.microsoft.com/office/drawing/2014/main" id="{36EAECE3-DBBB-BC40-8003-BF408E2F1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" name="Freeform 967">
                  <a:extLst>
                    <a:ext uri="{FF2B5EF4-FFF2-40B4-BE49-F238E27FC236}">
                      <a16:creationId xmlns:a16="http://schemas.microsoft.com/office/drawing/2014/main" id="{BCB4D2CF-5F72-3A49-A37B-E06938125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" name="Freeform 968">
                  <a:extLst>
                    <a:ext uri="{FF2B5EF4-FFF2-40B4-BE49-F238E27FC236}">
                      <a16:creationId xmlns:a16="http://schemas.microsoft.com/office/drawing/2014/main" id="{BD387976-C90B-AE42-B33F-C8CF02703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" name="Freeform 969">
                  <a:extLst>
                    <a:ext uri="{FF2B5EF4-FFF2-40B4-BE49-F238E27FC236}">
                      <a16:creationId xmlns:a16="http://schemas.microsoft.com/office/drawing/2014/main" id="{3DE39B74-AB79-F54C-A020-AAB1CD1B7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" name="Freeform 970">
                  <a:extLst>
                    <a:ext uri="{FF2B5EF4-FFF2-40B4-BE49-F238E27FC236}">
                      <a16:creationId xmlns:a16="http://schemas.microsoft.com/office/drawing/2014/main" id="{AA4ACD75-0871-8F40-9C50-C0C1B41A9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" name="Freeform 971">
                  <a:extLst>
                    <a:ext uri="{FF2B5EF4-FFF2-40B4-BE49-F238E27FC236}">
                      <a16:creationId xmlns:a16="http://schemas.microsoft.com/office/drawing/2014/main" id="{DA13B423-08EA-154F-80A2-6D1B1C01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" name="Freeform 972">
                  <a:extLst>
                    <a:ext uri="{FF2B5EF4-FFF2-40B4-BE49-F238E27FC236}">
                      <a16:creationId xmlns:a16="http://schemas.microsoft.com/office/drawing/2014/main" id="{33DAECA4-81CB-5C4B-8AFC-66CCCB5E9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" name="Freeform 973">
                  <a:extLst>
                    <a:ext uri="{FF2B5EF4-FFF2-40B4-BE49-F238E27FC236}">
                      <a16:creationId xmlns:a16="http://schemas.microsoft.com/office/drawing/2014/main" id="{445DC836-8AFA-EC48-84B2-A30EE77C6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" name="Freeform 974">
                  <a:extLst>
                    <a:ext uri="{FF2B5EF4-FFF2-40B4-BE49-F238E27FC236}">
                      <a16:creationId xmlns:a16="http://schemas.microsoft.com/office/drawing/2014/main" id="{9919B6EB-C705-5449-9462-23C8A5698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" name="Freeform 975">
                  <a:extLst>
                    <a:ext uri="{FF2B5EF4-FFF2-40B4-BE49-F238E27FC236}">
                      <a16:creationId xmlns:a16="http://schemas.microsoft.com/office/drawing/2014/main" id="{0A8648BF-3E72-AB49-9B56-141259881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" name="Freeform 976">
                  <a:extLst>
                    <a:ext uri="{FF2B5EF4-FFF2-40B4-BE49-F238E27FC236}">
                      <a16:creationId xmlns:a16="http://schemas.microsoft.com/office/drawing/2014/main" id="{C103B4D7-E3AC-364E-8A4F-DE5D44FF1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" name="Freeform 977">
                  <a:extLst>
                    <a:ext uri="{FF2B5EF4-FFF2-40B4-BE49-F238E27FC236}">
                      <a16:creationId xmlns:a16="http://schemas.microsoft.com/office/drawing/2014/main" id="{7BA0735A-1336-4C42-A080-315AFCE1E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" name="Freeform 978">
                  <a:extLst>
                    <a:ext uri="{FF2B5EF4-FFF2-40B4-BE49-F238E27FC236}">
                      <a16:creationId xmlns:a16="http://schemas.microsoft.com/office/drawing/2014/main" id="{E4DBD19B-4A9C-F243-8631-FFF8E4D661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" name="Freeform 979">
                  <a:extLst>
                    <a:ext uri="{FF2B5EF4-FFF2-40B4-BE49-F238E27FC236}">
                      <a16:creationId xmlns:a16="http://schemas.microsoft.com/office/drawing/2014/main" id="{89898C85-EEFA-B04B-85B5-91DD9ADFF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" name="Rectangle 980">
                  <a:extLst>
                    <a:ext uri="{FF2B5EF4-FFF2-40B4-BE49-F238E27FC236}">
                      <a16:creationId xmlns:a16="http://schemas.microsoft.com/office/drawing/2014/main" id="{1876B5E7-94B1-544E-AA6E-DC17E5A16B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" name="Freeform 981">
                  <a:extLst>
                    <a:ext uri="{FF2B5EF4-FFF2-40B4-BE49-F238E27FC236}">
                      <a16:creationId xmlns:a16="http://schemas.microsoft.com/office/drawing/2014/main" id="{51ABFD1A-B914-6F4D-AB84-F94AEB9420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" name="Freeform 982">
                  <a:extLst>
                    <a:ext uri="{FF2B5EF4-FFF2-40B4-BE49-F238E27FC236}">
                      <a16:creationId xmlns:a16="http://schemas.microsoft.com/office/drawing/2014/main" id="{08A40F17-CBAF-F743-8915-5906563373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" name="Freeform 983">
                  <a:extLst>
                    <a:ext uri="{FF2B5EF4-FFF2-40B4-BE49-F238E27FC236}">
                      <a16:creationId xmlns:a16="http://schemas.microsoft.com/office/drawing/2014/main" id="{B723213A-B7D8-DD41-BA68-F2D9A23E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" name="Freeform 984">
                  <a:extLst>
                    <a:ext uri="{FF2B5EF4-FFF2-40B4-BE49-F238E27FC236}">
                      <a16:creationId xmlns:a16="http://schemas.microsoft.com/office/drawing/2014/main" id="{4C4E33D2-FC63-4B4D-B2FB-5542D32AE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" name="Freeform 985">
                  <a:extLst>
                    <a:ext uri="{FF2B5EF4-FFF2-40B4-BE49-F238E27FC236}">
                      <a16:creationId xmlns:a16="http://schemas.microsoft.com/office/drawing/2014/main" id="{F5831A42-7F96-BB4B-BA05-3461DF031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" name="Freeform 986">
                  <a:extLst>
                    <a:ext uri="{FF2B5EF4-FFF2-40B4-BE49-F238E27FC236}">
                      <a16:creationId xmlns:a16="http://schemas.microsoft.com/office/drawing/2014/main" id="{634BAD73-A08A-E048-AEA0-139384E2A8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" name="Freeform 987">
                  <a:extLst>
                    <a:ext uri="{FF2B5EF4-FFF2-40B4-BE49-F238E27FC236}">
                      <a16:creationId xmlns:a16="http://schemas.microsoft.com/office/drawing/2014/main" id="{E7612EC7-2E04-1C49-9A46-987EE9D41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" name="Freeform 988">
                  <a:extLst>
                    <a:ext uri="{FF2B5EF4-FFF2-40B4-BE49-F238E27FC236}">
                      <a16:creationId xmlns:a16="http://schemas.microsoft.com/office/drawing/2014/main" id="{EDE76331-485B-D046-8110-09C79F4ED1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" name="Freeform 989">
                  <a:extLst>
                    <a:ext uri="{FF2B5EF4-FFF2-40B4-BE49-F238E27FC236}">
                      <a16:creationId xmlns:a16="http://schemas.microsoft.com/office/drawing/2014/main" id="{CD7F39DF-7901-0544-8269-E08D1E5175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" name="Freeform 990">
                  <a:extLst>
                    <a:ext uri="{FF2B5EF4-FFF2-40B4-BE49-F238E27FC236}">
                      <a16:creationId xmlns:a16="http://schemas.microsoft.com/office/drawing/2014/main" id="{9680A061-13E4-784D-B4DE-7007578012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" name="Freeform 991">
                  <a:extLst>
                    <a:ext uri="{FF2B5EF4-FFF2-40B4-BE49-F238E27FC236}">
                      <a16:creationId xmlns:a16="http://schemas.microsoft.com/office/drawing/2014/main" id="{3F382F15-D442-1C43-8AB9-A66DE78E1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" name="Freeform 992">
                  <a:extLst>
                    <a:ext uri="{FF2B5EF4-FFF2-40B4-BE49-F238E27FC236}">
                      <a16:creationId xmlns:a16="http://schemas.microsoft.com/office/drawing/2014/main" id="{2B1D868D-03FF-BB49-8C51-8A1D62BAFF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" name="Freeform 993">
                  <a:extLst>
                    <a:ext uri="{FF2B5EF4-FFF2-40B4-BE49-F238E27FC236}">
                      <a16:creationId xmlns:a16="http://schemas.microsoft.com/office/drawing/2014/main" id="{9C60C4C9-039F-CF4A-8514-8F1F2383E5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" name="Freeform 994">
                  <a:extLst>
                    <a:ext uri="{FF2B5EF4-FFF2-40B4-BE49-F238E27FC236}">
                      <a16:creationId xmlns:a16="http://schemas.microsoft.com/office/drawing/2014/main" id="{4169BFC3-52D0-4746-A959-F034CC064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" name="Freeform 995">
                  <a:extLst>
                    <a:ext uri="{FF2B5EF4-FFF2-40B4-BE49-F238E27FC236}">
                      <a16:creationId xmlns:a16="http://schemas.microsoft.com/office/drawing/2014/main" id="{8EBA497B-AF34-844D-A31B-959DB99B9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" name="Freeform 996">
                  <a:extLst>
                    <a:ext uri="{FF2B5EF4-FFF2-40B4-BE49-F238E27FC236}">
                      <a16:creationId xmlns:a16="http://schemas.microsoft.com/office/drawing/2014/main" id="{9DBC3B73-EB51-AD42-A404-4383299FFA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" name="Freeform 997">
                  <a:extLst>
                    <a:ext uri="{FF2B5EF4-FFF2-40B4-BE49-F238E27FC236}">
                      <a16:creationId xmlns:a16="http://schemas.microsoft.com/office/drawing/2014/main" id="{F9DF199C-060F-9F4E-8D94-1C50FEBC8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" name="Freeform 998">
                  <a:extLst>
                    <a:ext uri="{FF2B5EF4-FFF2-40B4-BE49-F238E27FC236}">
                      <a16:creationId xmlns:a16="http://schemas.microsoft.com/office/drawing/2014/main" id="{C6C63350-FB96-E34E-804C-9559BD4B7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" name="Freeform 999">
                  <a:extLst>
                    <a:ext uri="{FF2B5EF4-FFF2-40B4-BE49-F238E27FC236}">
                      <a16:creationId xmlns:a16="http://schemas.microsoft.com/office/drawing/2014/main" id="{83F4FE5E-9667-8343-AAB6-19D10B8241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" name="Freeform 1000">
                  <a:extLst>
                    <a:ext uri="{FF2B5EF4-FFF2-40B4-BE49-F238E27FC236}">
                      <a16:creationId xmlns:a16="http://schemas.microsoft.com/office/drawing/2014/main" id="{212BB4BF-8066-8540-8FF9-7B4748F21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" name="Freeform 1001">
                  <a:extLst>
                    <a:ext uri="{FF2B5EF4-FFF2-40B4-BE49-F238E27FC236}">
                      <a16:creationId xmlns:a16="http://schemas.microsoft.com/office/drawing/2014/main" id="{71B96C9B-8199-FC4F-A599-1F66D49F71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" name="Freeform 1002">
                  <a:extLst>
                    <a:ext uri="{FF2B5EF4-FFF2-40B4-BE49-F238E27FC236}">
                      <a16:creationId xmlns:a16="http://schemas.microsoft.com/office/drawing/2014/main" id="{28307BEE-6357-9345-8427-7A6586492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" name="Freeform 1003">
                  <a:extLst>
                    <a:ext uri="{FF2B5EF4-FFF2-40B4-BE49-F238E27FC236}">
                      <a16:creationId xmlns:a16="http://schemas.microsoft.com/office/drawing/2014/main" id="{AEBA9D4A-DE53-5F45-B066-277FA508B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" name="Freeform 1004">
                  <a:extLst>
                    <a:ext uri="{FF2B5EF4-FFF2-40B4-BE49-F238E27FC236}">
                      <a16:creationId xmlns:a16="http://schemas.microsoft.com/office/drawing/2014/main" id="{110EFD31-3E98-BD4F-89C5-93AD096D2A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" name="Freeform 1005">
                  <a:extLst>
                    <a:ext uri="{FF2B5EF4-FFF2-40B4-BE49-F238E27FC236}">
                      <a16:creationId xmlns:a16="http://schemas.microsoft.com/office/drawing/2014/main" id="{B358CF00-2965-6A4F-9ED4-160161EB5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" name="Freeform 1006">
                  <a:extLst>
                    <a:ext uri="{FF2B5EF4-FFF2-40B4-BE49-F238E27FC236}">
                      <a16:creationId xmlns:a16="http://schemas.microsoft.com/office/drawing/2014/main" id="{DD037CFB-C58F-5B42-98DF-EA956F469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" name="Freeform 1007">
                  <a:extLst>
                    <a:ext uri="{FF2B5EF4-FFF2-40B4-BE49-F238E27FC236}">
                      <a16:creationId xmlns:a16="http://schemas.microsoft.com/office/drawing/2014/main" id="{F48D2E7D-04EF-4D4F-8F0E-D61E18CE2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" name="Freeform 1008">
                  <a:extLst>
                    <a:ext uri="{FF2B5EF4-FFF2-40B4-BE49-F238E27FC236}">
                      <a16:creationId xmlns:a16="http://schemas.microsoft.com/office/drawing/2014/main" id="{09A34208-938A-5448-99DB-2E3170399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3" name="Freeform 1211">
                <a:extLst>
                  <a:ext uri="{FF2B5EF4-FFF2-40B4-BE49-F238E27FC236}">
                    <a16:creationId xmlns:a16="http://schemas.microsoft.com/office/drawing/2014/main" id="{961A2D98-B542-CA44-8920-B151DE2A3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212">
                <a:extLst>
                  <a:ext uri="{FF2B5EF4-FFF2-40B4-BE49-F238E27FC236}">
                    <a16:creationId xmlns:a16="http://schemas.microsoft.com/office/drawing/2014/main" id="{87E1A039-A869-664E-AD20-A98BED55A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213">
                <a:extLst>
                  <a:ext uri="{FF2B5EF4-FFF2-40B4-BE49-F238E27FC236}">
                    <a16:creationId xmlns:a16="http://schemas.microsoft.com/office/drawing/2014/main" id="{CDDADF2E-75DD-1441-BF0E-7692C4CCF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214">
                <a:extLst>
                  <a:ext uri="{FF2B5EF4-FFF2-40B4-BE49-F238E27FC236}">
                    <a16:creationId xmlns:a16="http://schemas.microsoft.com/office/drawing/2014/main" id="{D4C2B396-6256-514A-BC7D-9D7138910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215">
                <a:extLst>
                  <a:ext uri="{FF2B5EF4-FFF2-40B4-BE49-F238E27FC236}">
                    <a16:creationId xmlns:a16="http://schemas.microsoft.com/office/drawing/2014/main" id="{D98B3340-0534-1541-B0CC-920B8D93D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216">
                <a:extLst>
                  <a:ext uri="{FF2B5EF4-FFF2-40B4-BE49-F238E27FC236}">
                    <a16:creationId xmlns:a16="http://schemas.microsoft.com/office/drawing/2014/main" id="{88A10E5E-E1EE-FD49-806F-97DF350C2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217">
                <a:extLst>
                  <a:ext uri="{FF2B5EF4-FFF2-40B4-BE49-F238E27FC236}">
                    <a16:creationId xmlns:a16="http://schemas.microsoft.com/office/drawing/2014/main" id="{31E70489-382A-484E-9651-6F0EA6BF9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218">
                <a:extLst>
                  <a:ext uri="{FF2B5EF4-FFF2-40B4-BE49-F238E27FC236}">
                    <a16:creationId xmlns:a16="http://schemas.microsoft.com/office/drawing/2014/main" id="{50968DC5-2758-B74F-B652-8457BBB88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219">
                <a:extLst>
                  <a:ext uri="{FF2B5EF4-FFF2-40B4-BE49-F238E27FC236}">
                    <a16:creationId xmlns:a16="http://schemas.microsoft.com/office/drawing/2014/main" id="{2609C835-70CE-7848-A9A3-E16C908AA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220">
                <a:extLst>
                  <a:ext uri="{FF2B5EF4-FFF2-40B4-BE49-F238E27FC236}">
                    <a16:creationId xmlns:a16="http://schemas.microsoft.com/office/drawing/2014/main" id="{322B5A3A-C201-4840-8B37-3F2954B28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221">
                <a:extLst>
                  <a:ext uri="{FF2B5EF4-FFF2-40B4-BE49-F238E27FC236}">
                    <a16:creationId xmlns:a16="http://schemas.microsoft.com/office/drawing/2014/main" id="{5B1A73BB-F8E0-CE49-8B5B-213FD5EE2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22">
                <a:extLst>
                  <a:ext uri="{FF2B5EF4-FFF2-40B4-BE49-F238E27FC236}">
                    <a16:creationId xmlns:a16="http://schemas.microsoft.com/office/drawing/2014/main" id="{64B4FD0C-406D-AE49-BDBA-E97CD4708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23">
                <a:extLst>
                  <a:ext uri="{FF2B5EF4-FFF2-40B4-BE49-F238E27FC236}">
                    <a16:creationId xmlns:a16="http://schemas.microsoft.com/office/drawing/2014/main" id="{418C7763-6665-1F4F-A428-AB1206329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24">
                <a:extLst>
                  <a:ext uri="{FF2B5EF4-FFF2-40B4-BE49-F238E27FC236}">
                    <a16:creationId xmlns:a16="http://schemas.microsoft.com/office/drawing/2014/main" id="{E671548B-65B4-0349-9A3F-3B651BBF6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25">
                <a:extLst>
                  <a:ext uri="{FF2B5EF4-FFF2-40B4-BE49-F238E27FC236}">
                    <a16:creationId xmlns:a16="http://schemas.microsoft.com/office/drawing/2014/main" id="{36F56DC8-BD5F-D64C-B577-9B705285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226">
                <a:extLst>
                  <a:ext uri="{FF2B5EF4-FFF2-40B4-BE49-F238E27FC236}">
                    <a16:creationId xmlns:a16="http://schemas.microsoft.com/office/drawing/2014/main" id="{26C75EF8-FCE4-1E48-9601-14679ACA4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227">
                <a:extLst>
                  <a:ext uri="{FF2B5EF4-FFF2-40B4-BE49-F238E27FC236}">
                    <a16:creationId xmlns:a16="http://schemas.microsoft.com/office/drawing/2014/main" id="{A804CACD-3B8A-4440-A882-354D2F02D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228">
                <a:extLst>
                  <a:ext uri="{FF2B5EF4-FFF2-40B4-BE49-F238E27FC236}">
                    <a16:creationId xmlns:a16="http://schemas.microsoft.com/office/drawing/2014/main" id="{6A91A6C4-5E3E-C044-8CEF-C88062FC4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229">
                <a:extLst>
                  <a:ext uri="{FF2B5EF4-FFF2-40B4-BE49-F238E27FC236}">
                    <a16:creationId xmlns:a16="http://schemas.microsoft.com/office/drawing/2014/main" id="{ED87ED0A-52E9-C54D-A5BD-1E1CB8CFB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230">
                <a:extLst>
                  <a:ext uri="{FF2B5EF4-FFF2-40B4-BE49-F238E27FC236}">
                    <a16:creationId xmlns:a16="http://schemas.microsoft.com/office/drawing/2014/main" id="{BD6EAF7B-CDFA-CB4D-9830-D2B5F070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231">
                <a:extLst>
                  <a:ext uri="{FF2B5EF4-FFF2-40B4-BE49-F238E27FC236}">
                    <a16:creationId xmlns:a16="http://schemas.microsoft.com/office/drawing/2014/main" id="{BA0CDABA-4EFC-C744-92CD-C125C1B88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32">
                <a:extLst>
                  <a:ext uri="{FF2B5EF4-FFF2-40B4-BE49-F238E27FC236}">
                    <a16:creationId xmlns:a16="http://schemas.microsoft.com/office/drawing/2014/main" id="{C3F166DF-B38E-894C-BE4B-D15E7363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233">
                <a:extLst>
                  <a:ext uri="{FF2B5EF4-FFF2-40B4-BE49-F238E27FC236}">
                    <a16:creationId xmlns:a16="http://schemas.microsoft.com/office/drawing/2014/main" id="{4441F152-9474-874D-9B8B-739445EC3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34">
                <a:extLst>
                  <a:ext uri="{FF2B5EF4-FFF2-40B4-BE49-F238E27FC236}">
                    <a16:creationId xmlns:a16="http://schemas.microsoft.com/office/drawing/2014/main" id="{263220AC-3149-F14C-9A6A-1208447F8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35">
                <a:extLst>
                  <a:ext uri="{FF2B5EF4-FFF2-40B4-BE49-F238E27FC236}">
                    <a16:creationId xmlns:a16="http://schemas.microsoft.com/office/drawing/2014/main" id="{925F877F-9C32-F64B-A78B-7B64BF733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36">
                <a:extLst>
                  <a:ext uri="{FF2B5EF4-FFF2-40B4-BE49-F238E27FC236}">
                    <a16:creationId xmlns:a16="http://schemas.microsoft.com/office/drawing/2014/main" id="{E854F9F9-B107-7F49-B54A-BDCE37215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237">
                <a:extLst>
                  <a:ext uri="{FF2B5EF4-FFF2-40B4-BE49-F238E27FC236}">
                    <a16:creationId xmlns:a16="http://schemas.microsoft.com/office/drawing/2014/main" id="{94C3DAA4-EE59-004D-A815-73C0913457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238">
                <a:extLst>
                  <a:ext uri="{FF2B5EF4-FFF2-40B4-BE49-F238E27FC236}">
                    <a16:creationId xmlns:a16="http://schemas.microsoft.com/office/drawing/2014/main" id="{B790687B-56D4-4345-A6F2-DF52932DA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239">
                <a:extLst>
                  <a:ext uri="{FF2B5EF4-FFF2-40B4-BE49-F238E27FC236}">
                    <a16:creationId xmlns:a16="http://schemas.microsoft.com/office/drawing/2014/main" id="{A5A8CA03-C806-FA48-8EC6-890716321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240">
                <a:extLst>
                  <a:ext uri="{FF2B5EF4-FFF2-40B4-BE49-F238E27FC236}">
                    <a16:creationId xmlns:a16="http://schemas.microsoft.com/office/drawing/2014/main" id="{C7D1E687-78C0-B243-8932-E0824A3AA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41">
                <a:extLst>
                  <a:ext uri="{FF2B5EF4-FFF2-40B4-BE49-F238E27FC236}">
                    <a16:creationId xmlns:a16="http://schemas.microsoft.com/office/drawing/2014/main" id="{3D33EA98-9ACC-6C4D-A3AD-7733D58D4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242">
                <a:extLst>
                  <a:ext uri="{FF2B5EF4-FFF2-40B4-BE49-F238E27FC236}">
                    <a16:creationId xmlns:a16="http://schemas.microsoft.com/office/drawing/2014/main" id="{B415B9F8-76B8-F348-BE80-AE9AA6EC1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243">
                <a:extLst>
                  <a:ext uri="{FF2B5EF4-FFF2-40B4-BE49-F238E27FC236}">
                    <a16:creationId xmlns:a16="http://schemas.microsoft.com/office/drawing/2014/main" id="{107B4DB1-7F0D-204F-A123-549628F9A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244">
                <a:extLst>
                  <a:ext uri="{FF2B5EF4-FFF2-40B4-BE49-F238E27FC236}">
                    <a16:creationId xmlns:a16="http://schemas.microsoft.com/office/drawing/2014/main" id="{F8787810-4DBB-544D-B06A-313C6240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245">
                <a:extLst>
                  <a:ext uri="{FF2B5EF4-FFF2-40B4-BE49-F238E27FC236}">
                    <a16:creationId xmlns:a16="http://schemas.microsoft.com/office/drawing/2014/main" id="{BF2C7D3B-1BD0-7241-A0F0-FA0CBAE4D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246">
                <a:extLst>
                  <a:ext uri="{FF2B5EF4-FFF2-40B4-BE49-F238E27FC236}">
                    <a16:creationId xmlns:a16="http://schemas.microsoft.com/office/drawing/2014/main" id="{ECBDB35B-1DA9-8047-B658-6A5DAD4EF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247">
                <a:extLst>
                  <a:ext uri="{FF2B5EF4-FFF2-40B4-BE49-F238E27FC236}">
                    <a16:creationId xmlns:a16="http://schemas.microsoft.com/office/drawing/2014/main" id="{9187E1F8-AAF7-FF4F-AE42-37601FFFD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248">
                <a:extLst>
                  <a:ext uri="{FF2B5EF4-FFF2-40B4-BE49-F238E27FC236}">
                    <a16:creationId xmlns:a16="http://schemas.microsoft.com/office/drawing/2014/main" id="{2379AC09-4858-3644-8830-9399FE3D6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249">
                <a:extLst>
                  <a:ext uri="{FF2B5EF4-FFF2-40B4-BE49-F238E27FC236}">
                    <a16:creationId xmlns:a16="http://schemas.microsoft.com/office/drawing/2014/main" id="{10D1FEDA-094B-DE4A-8B09-8819E9C61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250">
                <a:extLst>
                  <a:ext uri="{FF2B5EF4-FFF2-40B4-BE49-F238E27FC236}">
                    <a16:creationId xmlns:a16="http://schemas.microsoft.com/office/drawing/2014/main" id="{D7347C69-E1BA-C54A-B3DD-B26B276CB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51">
                <a:extLst>
                  <a:ext uri="{FF2B5EF4-FFF2-40B4-BE49-F238E27FC236}">
                    <a16:creationId xmlns:a16="http://schemas.microsoft.com/office/drawing/2014/main" id="{9C1E30FE-33DE-6443-B6D4-D6D9D8DC4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252">
                <a:extLst>
                  <a:ext uri="{FF2B5EF4-FFF2-40B4-BE49-F238E27FC236}">
                    <a16:creationId xmlns:a16="http://schemas.microsoft.com/office/drawing/2014/main" id="{448CF32B-17A5-364F-9CB9-0DB487412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253">
                <a:extLst>
                  <a:ext uri="{FF2B5EF4-FFF2-40B4-BE49-F238E27FC236}">
                    <a16:creationId xmlns:a16="http://schemas.microsoft.com/office/drawing/2014/main" id="{AE935F99-F4EE-C746-B025-30748D94B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254">
                <a:extLst>
                  <a:ext uri="{FF2B5EF4-FFF2-40B4-BE49-F238E27FC236}">
                    <a16:creationId xmlns:a16="http://schemas.microsoft.com/office/drawing/2014/main" id="{D15FF3F9-273F-B34A-80C8-86848884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255">
                <a:extLst>
                  <a:ext uri="{FF2B5EF4-FFF2-40B4-BE49-F238E27FC236}">
                    <a16:creationId xmlns:a16="http://schemas.microsoft.com/office/drawing/2014/main" id="{437A8A05-6CBA-4F47-ACB7-85D89A160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256">
                <a:extLst>
                  <a:ext uri="{FF2B5EF4-FFF2-40B4-BE49-F238E27FC236}">
                    <a16:creationId xmlns:a16="http://schemas.microsoft.com/office/drawing/2014/main" id="{C1FB7730-6F07-454B-8178-419224DDF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257">
                <a:extLst>
                  <a:ext uri="{FF2B5EF4-FFF2-40B4-BE49-F238E27FC236}">
                    <a16:creationId xmlns:a16="http://schemas.microsoft.com/office/drawing/2014/main" id="{66B7C040-F4CB-114B-898E-2787D735C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258">
                <a:extLst>
                  <a:ext uri="{FF2B5EF4-FFF2-40B4-BE49-F238E27FC236}">
                    <a16:creationId xmlns:a16="http://schemas.microsoft.com/office/drawing/2014/main" id="{120ECCEB-057A-ED4A-B143-937375967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259">
                <a:extLst>
                  <a:ext uri="{FF2B5EF4-FFF2-40B4-BE49-F238E27FC236}">
                    <a16:creationId xmlns:a16="http://schemas.microsoft.com/office/drawing/2014/main" id="{22AF1D0A-167E-224A-80AC-BB7AA8950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260">
                <a:extLst>
                  <a:ext uri="{FF2B5EF4-FFF2-40B4-BE49-F238E27FC236}">
                    <a16:creationId xmlns:a16="http://schemas.microsoft.com/office/drawing/2014/main" id="{71B37981-7625-5942-9A4F-D5E0B5931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261">
                <a:extLst>
                  <a:ext uri="{FF2B5EF4-FFF2-40B4-BE49-F238E27FC236}">
                    <a16:creationId xmlns:a16="http://schemas.microsoft.com/office/drawing/2014/main" id="{18415D7E-818D-0741-90D8-FA0EC1ECE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262">
                <a:extLst>
                  <a:ext uri="{FF2B5EF4-FFF2-40B4-BE49-F238E27FC236}">
                    <a16:creationId xmlns:a16="http://schemas.microsoft.com/office/drawing/2014/main" id="{6864B497-E8D2-574D-ACD2-C3D12BCA2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264">
                <a:extLst>
                  <a:ext uri="{FF2B5EF4-FFF2-40B4-BE49-F238E27FC236}">
                    <a16:creationId xmlns:a16="http://schemas.microsoft.com/office/drawing/2014/main" id="{5927187F-3ABF-7E40-89F5-7ADD6661D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265">
                <a:extLst>
                  <a:ext uri="{FF2B5EF4-FFF2-40B4-BE49-F238E27FC236}">
                    <a16:creationId xmlns:a16="http://schemas.microsoft.com/office/drawing/2014/main" id="{15722852-7DEF-894D-BCFF-5850A1294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266">
                <a:extLst>
                  <a:ext uri="{FF2B5EF4-FFF2-40B4-BE49-F238E27FC236}">
                    <a16:creationId xmlns:a16="http://schemas.microsoft.com/office/drawing/2014/main" id="{4D4CEA7B-A693-B24E-873B-77D0C4875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267">
                <a:extLst>
                  <a:ext uri="{FF2B5EF4-FFF2-40B4-BE49-F238E27FC236}">
                    <a16:creationId xmlns:a16="http://schemas.microsoft.com/office/drawing/2014/main" id="{F3AA1F78-6D79-FF4A-B516-4B69E451E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268">
                <a:extLst>
                  <a:ext uri="{FF2B5EF4-FFF2-40B4-BE49-F238E27FC236}">
                    <a16:creationId xmlns:a16="http://schemas.microsoft.com/office/drawing/2014/main" id="{E12BDAC7-959A-9A40-A5B3-DEECF1BC2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269">
                <a:extLst>
                  <a:ext uri="{FF2B5EF4-FFF2-40B4-BE49-F238E27FC236}">
                    <a16:creationId xmlns:a16="http://schemas.microsoft.com/office/drawing/2014/main" id="{82CED65E-F6CB-B84F-B77C-98A5849C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270">
                <a:extLst>
                  <a:ext uri="{FF2B5EF4-FFF2-40B4-BE49-F238E27FC236}">
                    <a16:creationId xmlns:a16="http://schemas.microsoft.com/office/drawing/2014/main" id="{C4E4867D-750D-5F47-885F-B99537C5C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271">
                <a:extLst>
                  <a:ext uri="{FF2B5EF4-FFF2-40B4-BE49-F238E27FC236}">
                    <a16:creationId xmlns:a16="http://schemas.microsoft.com/office/drawing/2014/main" id="{870C5F47-0547-B14E-8AB3-142D55E50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272">
                <a:extLst>
                  <a:ext uri="{FF2B5EF4-FFF2-40B4-BE49-F238E27FC236}">
                    <a16:creationId xmlns:a16="http://schemas.microsoft.com/office/drawing/2014/main" id="{EEA5D77B-FFF8-9147-A407-EA52F56F7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273">
                <a:extLst>
                  <a:ext uri="{FF2B5EF4-FFF2-40B4-BE49-F238E27FC236}">
                    <a16:creationId xmlns:a16="http://schemas.microsoft.com/office/drawing/2014/main" id="{5291DCB1-DDA9-BC4A-83F7-A07D98985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274">
                <a:extLst>
                  <a:ext uri="{FF2B5EF4-FFF2-40B4-BE49-F238E27FC236}">
                    <a16:creationId xmlns:a16="http://schemas.microsoft.com/office/drawing/2014/main" id="{6F9F7462-2C80-1A4D-937F-6956558D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275">
                <a:extLst>
                  <a:ext uri="{FF2B5EF4-FFF2-40B4-BE49-F238E27FC236}">
                    <a16:creationId xmlns:a16="http://schemas.microsoft.com/office/drawing/2014/main" id="{B83C740D-6193-4644-9CED-11F9E3C36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276">
                <a:extLst>
                  <a:ext uri="{FF2B5EF4-FFF2-40B4-BE49-F238E27FC236}">
                    <a16:creationId xmlns:a16="http://schemas.microsoft.com/office/drawing/2014/main" id="{87C92FCA-F0B3-A94E-B8B0-0B2634D40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277">
                <a:extLst>
                  <a:ext uri="{FF2B5EF4-FFF2-40B4-BE49-F238E27FC236}">
                    <a16:creationId xmlns:a16="http://schemas.microsoft.com/office/drawing/2014/main" id="{4E18CC0E-7C1B-3B40-9C17-0BBA3D5D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278">
                <a:extLst>
                  <a:ext uri="{FF2B5EF4-FFF2-40B4-BE49-F238E27FC236}">
                    <a16:creationId xmlns:a16="http://schemas.microsoft.com/office/drawing/2014/main" id="{AA995D05-A517-414D-91A2-7DD23D2B5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279">
                <a:extLst>
                  <a:ext uri="{FF2B5EF4-FFF2-40B4-BE49-F238E27FC236}">
                    <a16:creationId xmlns:a16="http://schemas.microsoft.com/office/drawing/2014/main" id="{FB4EC96A-3C50-7741-BD83-BA1BB1AAF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280">
                <a:extLst>
                  <a:ext uri="{FF2B5EF4-FFF2-40B4-BE49-F238E27FC236}">
                    <a16:creationId xmlns:a16="http://schemas.microsoft.com/office/drawing/2014/main" id="{A35DD405-BCBC-AE47-920E-B16AFDE64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281">
                <a:extLst>
                  <a:ext uri="{FF2B5EF4-FFF2-40B4-BE49-F238E27FC236}">
                    <a16:creationId xmlns:a16="http://schemas.microsoft.com/office/drawing/2014/main" id="{02EDF538-9BB7-9447-A16B-0C3E34A0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282">
                <a:extLst>
                  <a:ext uri="{FF2B5EF4-FFF2-40B4-BE49-F238E27FC236}">
                    <a16:creationId xmlns:a16="http://schemas.microsoft.com/office/drawing/2014/main" id="{9BEBB110-D899-0843-A1BA-6C1478229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283">
                <a:extLst>
                  <a:ext uri="{FF2B5EF4-FFF2-40B4-BE49-F238E27FC236}">
                    <a16:creationId xmlns:a16="http://schemas.microsoft.com/office/drawing/2014/main" id="{EE0C4184-E676-7D45-A8EB-0673BBE2B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284">
                <a:extLst>
                  <a:ext uri="{FF2B5EF4-FFF2-40B4-BE49-F238E27FC236}">
                    <a16:creationId xmlns:a16="http://schemas.microsoft.com/office/drawing/2014/main" id="{DE2AFE84-F80D-5740-9E53-D914DDD9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285">
                <a:extLst>
                  <a:ext uri="{FF2B5EF4-FFF2-40B4-BE49-F238E27FC236}">
                    <a16:creationId xmlns:a16="http://schemas.microsoft.com/office/drawing/2014/main" id="{420981F0-75C8-9044-8F4C-382457867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286">
                <a:extLst>
                  <a:ext uri="{FF2B5EF4-FFF2-40B4-BE49-F238E27FC236}">
                    <a16:creationId xmlns:a16="http://schemas.microsoft.com/office/drawing/2014/main" id="{EB7652E6-F299-574C-B9C6-5B52D54F8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287">
                <a:extLst>
                  <a:ext uri="{FF2B5EF4-FFF2-40B4-BE49-F238E27FC236}">
                    <a16:creationId xmlns:a16="http://schemas.microsoft.com/office/drawing/2014/main" id="{21FA950A-F3CB-F34E-9F69-A73A4342D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288">
                <a:extLst>
                  <a:ext uri="{FF2B5EF4-FFF2-40B4-BE49-F238E27FC236}">
                    <a16:creationId xmlns:a16="http://schemas.microsoft.com/office/drawing/2014/main" id="{9BC4EBB2-5282-4345-A163-4B115DF1F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289">
                <a:extLst>
                  <a:ext uri="{FF2B5EF4-FFF2-40B4-BE49-F238E27FC236}">
                    <a16:creationId xmlns:a16="http://schemas.microsoft.com/office/drawing/2014/main" id="{DE8B472B-DFA3-2040-90BE-D13F098F0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290">
                <a:extLst>
                  <a:ext uri="{FF2B5EF4-FFF2-40B4-BE49-F238E27FC236}">
                    <a16:creationId xmlns:a16="http://schemas.microsoft.com/office/drawing/2014/main" id="{EA89AFD6-1E00-4143-9D18-379044D80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291">
                <a:extLst>
                  <a:ext uri="{FF2B5EF4-FFF2-40B4-BE49-F238E27FC236}">
                    <a16:creationId xmlns:a16="http://schemas.microsoft.com/office/drawing/2014/main" id="{53340C98-C9A3-CC4D-B25A-FF3E083B0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292">
                <a:extLst>
                  <a:ext uri="{FF2B5EF4-FFF2-40B4-BE49-F238E27FC236}">
                    <a16:creationId xmlns:a16="http://schemas.microsoft.com/office/drawing/2014/main" id="{0AAD0CB3-6BD8-3E43-95D7-B6425498F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293">
                <a:extLst>
                  <a:ext uri="{FF2B5EF4-FFF2-40B4-BE49-F238E27FC236}">
                    <a16:creationId xmlns:a16="http://schemas.microsoft.com/office/drawing/2014/main" id="{47AE04CD-BE9A-4A4D-B181-DE34D4CE3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294">
                <a:extLst>
                  <a:ext uri="{FF2B5EF4-FFF2-40B4-BE49-F238E27FC236}">
                    <a16:creationId xmlns:a16="http://schemas.microsoft.com/office/drawing/2014/main" id="{639999E0-2283-6748-9B30-79E339C5B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295">
                <a:extLst>
                  <a:ext uri="{FF2B5EF4-FFF2-40B4-BE49-F238E27FC236}">
                    <a16:creationId xmlns:a16="http://schemas.microsoft.com/office/drawing/2014/main" id="{D1085658-1B9B-9143-B446-CC33EED6F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296">
                <a:extLst>
                  <a:ext uri="{FF2B5EF4-FFF2-40B4-BE49-F238E27FC236}">
                    <a16:creationId xmlns:a16="http://schemas.microsoft.com/office/drawing/2014/main" id="{A085D91B-2445-D644-ACA6-0A002B948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297">
                <a:extLst>
                  <a:ext uri="{FF2B5EF4-FFF2-40B4-BE49-F238E27FC236}">
                    <a16:creationId xmlns:a16="http://schemas.microsoft.com/office/drawing/2014/main" id="{8048DAA8-5476-ED44-AB48-0F0B250C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298">
                <a:extLst>
                  <a:ext uri="{FF2B5EF4-FFF2-40B4-BE49-F238E27FC236}">
                    <a16:creationId xmlns:a16="http://schemas.microsoft.com/office/drawing/2014/main" id="{FCCAB30B-1918-D345-A50E-687964F5B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299">
                <a:extLst>
                  <a:ext uri="{FF2B5EF4-FFF2-40B4-BE49-F238E27FC236}">
                    <a16:creationId xmlns:a16="http://schemas.microsoft.com/office/drawing/2014/main" id="{B05A669A-9CEE-A54B-8BF1-C9337BC6B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300">
                <a:extLst>
                  <a:ext uri="{FF2B5EF4-FFF2-40B4-BE49-F238E27FC236}">
                    <a16:creationId xmlns:a16="http://schemas.microsoft.com/office/drawing/2014/main" id="{75C19928-1258-264D-9EE9-A775868E4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301">
                <a:extLst>
                  <a:ext uri="{FF2B5EF4-FFF2-40B4-BE49-F238E27FC236}">
                    <a16:creationId xmlns:a16="http://schemas.microsoft.com/office/drawing/2014/main" id="{F30DA252-FA70-8D4E-8A9D-D9AB402FB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302">
                <a:extLst>
                  <a:ext uri="{FF2B5EF4-FFF2-40B4-BE49-F238E27FC236}">
                    <a16:creationId xmlns:a16="http://schemas.microsoft.com/office/drawing/2014/main" id="{01A71905-3299-354D-92E5-194DE10EE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303">
                <a:extLst>
                  <a:ext uri="{FF2B5EF4-FFF2-40B4-BE49-F238E27FC236}">
                    <a16:creationId xmlns:a16="http://schemas.microsoft.com/office/drawing/2014/main" id="{0440215A-1790-4740-B4E9-8DE36DCCA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304">
                <a:extLst>
                  <a:ext uri="{FF2B5EF4-FFF2-40B4-BE49-F238E27FC236}">
                    <a16:creationId xmlns:a16="http://schemas.microsoft.com/office/drawing/2014/main" id="{36DA6620-265F-AB46-978A-566DB4F62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305">
                <a:extLst>
                  <a:ext uri="{FF2B5EF4-FFF2-40B4-BE49-F238E27FC236}">
                    <a16:creationId xmlns:a16="http://schemas.microsoft.com/office/drawing/2014/main" id="{EFAC5F83-F504-8A40-821D-D3FBB4E82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306">
                <a:extLst>
                  <a:ext uri="{FF2B5EF4-FFF2-40B4-BE49-F238E27FC236}">
                    <a16:creationId xmlns:a16="http://schemas.microsoft.com/office/drawing/2014/main" id="{6B15C9FD-797C-7444-A47E-2955A2C5D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307">
                <a:extLst>
                  <a:ext uri="{FF2B5EF4-FFF2-40B4-BE49-F238E27FC236}">
                    <a16:creationId xmlns:a16="http://schemas.microsoft.com/office/drawing/2014/main" id="{4A45168F-626F-EC4A-8C50-9B50E063F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308">
                <a:extLst>
                  <a:ext uri="{FF2B5EF4-FFF2-40B4-BE49-F238E27FC236}">
                    <a16:creationId xmlns:a16="http://schemas.microsoft.com/office/drawing/2014/main" id="{592477F1-0468-3244-B4D1-8A3DC6CD0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309">
                <a:extLst>
                  <a:ext uri="{FF2B5EF4-FFF2-40B4-BE49-F238E27FC236}">
                    <a16:creationId xmlns:a16="http://schemas.microsoft.com/office/drawing/2014/main" id="{09B1A98D-ECB0-CD4D-9EE2-03226B06F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310">
                <a:extLst>
                  <a:ext uri="{FF2B5EF4-FFF2-40B4-BE49-F238E27FC236}">
                    <a16:creationId xmlns:a16="http://schemas.microsoft.com/office/drawing/2014/main" id="{B1072A7F-0428-C246-A720-A2ACEAF4F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311">
                <a:extLst>
                  <a:ext uri="{FF2B5EF4-FFF2-40B4-BE49-F238E27FC236}">
                    <a16:creationId xmlns:a16="http://schemas.microsoft.com/office/drawing/2014/main" id="{5DE030A1-D073-E84D-91B1-19E1D5052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312">
                <a:extLst>
                  <a:ext uri="{FF2B5EF4-FFF2-40B4-BE49-F238E27FC236}">
                    <a16:creationId xmlns:a16="http://schemas.microsoft.com/office/drawing/2014/main" id="{9B7E9673-39C3-AA4D-8745-89F73177F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313">
                <a:extLst>
                  <a:ext uri="{FF2B5EF4-FFF2-40B4-BE49-F238E27FC236}">
                    <a16:creationId xmlns:a16="http://schemas.microsoft.com/office/drawing/2014/main" id="{BE5F5012-E3B2-1044-A59B-967CC8BAF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314">
                <a:extLst>
                  <a:ext uri="{FF2B5EF4-FFF2-40B4-BE49-F238E27FC236}">
                    <a16:creationId xmlns:a16="http://schemas.microsoft.com/office/drawing/2014/main" id="{B16DC361-B132-8145-A272-A42632C8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315">
                <a:extLst>
                  <a:ext uri="{FF2B5EF4-FFF2-40B4-BE49-F238E27FC236}">
                    <a16:creationId xmlns:a16="http://schemas.microsoft.com/office/drawing/2014/main" id="{C2E6BDE7-C5B7-9041-A996-85624D21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316">
                <a:extLst>
                  <a:ext uri="{FF2B5EF4-FFF2-40B4-BE49-F238E27FC236}">
                    <a16:creationId xmlns:a16="http://schemas.microsoft.com/office/drawing/2014/main" id="{A4AA786D-7488-6949-8705-2C8ADF033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317">
                <a:extLst>
                  <a:ext uri="{FF2B5EF4-FFF2-40B4-BE49-F238E27FC236}">
                    <a16:creationId xmlns:a16="http://schemas.microsoft.com/office/drawing/2014/main" id="{D47241AE-B181-F143-87B6-62E099CC4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318">
                <a:extLst>
                  <a:ext uri="{FF2B5EF4-FFF2-40B4-BE49-F238E27FC236}">
                    <a16:creationId xmlns:a16="http://schemas.microsoft.com/office/drawing/2014/main" id="{843A740F-A0B4-C54B-AF5F-735F935AD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319">
                <a:extLst>
                  <a:ext uri="{FF2B5EF4-FFF2-40B4-BE49-F238E27FC236}">
                    <a16:creationId xmlns:a16="http://schemas.microsoft.com/office/drawing/2014/main" id="{66054DD8-E3E8-F147-A1BC-EF0445760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320">
                <a:extLst>
                  <a:ext uri="{FF2B5EF4-FFF2-40B4-BE49-F238E27FC236}">
                    <a16:creationId xmlns:a16="http://schemas.microsoft.com/office/drawing/2014/main" id="{9F3E765B-28B8-A547-8938-EF5A8B394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321">
                <a:extLst>
                  <a:ext uri="{FF2B5EF4-FFF2-40B4-BE49-F238E27FC236}">
                    <a16:creationId xmlns:a16="http://schemas.microsoft.com/office/drawing/2014/main" id="{C60066CD-6749-634B-BC48-4F1C3AED3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322">
                <a:extLst>
                  <a:ext uri="{FF2B5EF4-FFF2-40B4-BE49-F238E27FC236}">
                    <a16:creationId xmlns:a16="http://schemas.microsoft.com/office/drawing/2014/main" id="{2956DAF7-AF04-6C4B-9650-F2520BB25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323">
                <a:extLst>
                  <a:ext uri="{FF2B5EF4-FFF2-40B4-BE49-F238E27FC236}">
                    <a16:creationId xmlns:a16="http://schemas.microsoft.com/office/drawing/2014/main" id="{4CB3C034-8F25-6B44-8746-16DF38DF6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324">
                <a:extLst>
                  <a:ext uri="{FF2B5EF4-FFF2-40B4-BE49-F238E27FC236}">
                    <a16:creationId xmlns:a16="http://schemas.microsoft.com/office/drawing/2014/main" id="{771B1B7B-1FE9-A64B-8BC1-12A761559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325">
                <a:extLst>
                  <a:ext uri="{FF2B5EF4-FFF2-40B4-BE49-F238E27FC236}">
                    <a16:creationId xmlns:a16="http://schemas.microsoft.com/office/drawing/2014/main" id="{DAE7F5CC-180D-A945-9709-F738B2D41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326">
                <a:extLst>
                  <a:ext uri="{FF2B5EF4-FFF2-40B4-BE49-F238E27FC236}">
                    <a16:creationId xmlns:a16="http://schemas.microsoft.com/office/drawing/2014/main" id="{E7DA9317-ABDB-BE41-BA2D-6A2F8D0C4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327">
                <a:extLst>
                  <a:ext uri="{FF2B5EF4-FFF2-40B4-BE49-F238E27FC236}">
                    <a16:creationId xmlns:a16="http://schemas.microsoft.com/office/drawing/2014/main" id="{5F3C9899-741E-E245-856D-A56BC4EF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328">
                <a:extLst>
                  <a:ext uri="{FF2B5EF4-FFF2-40B4-BE49-F238E27FC236}">
                    <a16:creationId xmlns:a16="http://schemas.microsoft.com/office/drawing/2014/main" id="{2DBC5B41-BC67-274C-A2B8-21547A6F8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329">
                <a:extLst>
                  <a:ext uri="{FF2B5EF4-FFF2-40B4-BE49-F238E27FC236}">
                    <a16:creationId xmlns:a16="http://schemas.microsoft.com/office/drawing/2014/main" id="{01FDDFC8-B597-C943-90DD-0D4B89A13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1330">
                <a:extLst>
                  <a:ext uri="{FF2B5EF4-FFF2-40B4-BE49-F238E27FC236}">
                    <a16:creationId xmlns:a16="http://schemas.microsoft.com/office/drawing/2014/main" id="{56C3B7FC-B269-D44B-A48E-DBB6D5898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Rectangle 1331">
                <a:extLst>
                  <a:ext uri="{FF2B5EF4-FFF2-40B4-BE49-F238E27FC236}">
                    <a16:creationId xmlns:a16="http://schemas.microsoft.com/office/drawing/2014/main" id="{36795932-B006-CF49-9394-315EA8F39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332">
                <a:extLst>
                  <a:ext uri="{FF2B5EF4-FFF2-40B4-BE49-F238E27FC236}">
                    <a16:creationId xmlns:a16="http://schemas.microsoft.com/office/drawing/2014/main" id="{5B8BD860-9795-9842-85B6-16F362D8F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333">
                <a:extLst>
                  <a:ext uri="{FF2B5EF4-FFF2-40B4-BE49-F238E27FC236}">
                    <a16:creationId xmlns:a16="http://schemas.microsoft.com/office/drawing/2014/main" id="{0AAE9A82-594C-824F-8543-33DCFA08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334">
                <a:extLst>
                  <a:ext uri="{FF2B5EF4-FFF2-40B4-BE49-F238E27FC236}">
                    <a16:creationId xmlns:a16="http://schemas.microsoft.com/office/drawing/2014/main" id="{FEF15243-433E-0F42-9776-427B8DF8A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335">
                <a:extLst>
                  <a:ext uri="{FF2B5EF4-FFF2-40B4-BE49-F238E27FC236}">
                    <a16:creationId xmlns:a16="http://schemas.microsoft.com/office/drawing/2014/main" id="{78E6E9CE-8636-804B-B054-88E825F1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336">
                <a:extLst>
                  <a:ext uri="{FF2B5EF4-FFF2-40B4-BE49-F238E27FC236}">
                    <a16:creationId xmlns:a16="http://schemas.microsoft.com/office/drawing/2014/main" id="{D318F860-86EF-4D44-A3F4-CDEF7BF25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337">
                <a:extLst>
                  <a:ext uri="{FF2B5EF4-FFF2-40B4-BE49-F238E27FC236}">
                    <a16:creationId xmlns:a16="http://schemas.microsoft.com/office/drawing/2014/main" id="{C3B7F2C6-D52E-084C-8DE9-9EA7FE15C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338">
                <a:extLst>
                  <a:ext uri="{FF2B5EF4-FFF2-40B4-BE49-F238E27FC236}">
                    <a16:creationId xmlns:a16="http://schemas.microsoft.com/office/drawing/2014/main" id="{9F473466-DA89-0944-ADD2-AB87595D6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339">
                <a:extLst>
                  <a:ext uri="{FF2B5EF4-FFF2-40B4-BE49-F238E27FC236}">
                    <a16:creationId xmlns:a16="http://schemas.microsoft.com/office/drawing/2014/main" id="{492483FB-188A-D945-9D21-A34EDF781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340">
                <a:extLst>
                  <a:ext uri="{FF2B5EF4-FFF2-40B4-BE49-F238E27FC236}">
                    <a16:creationId xmlns:a16="http://schemas.microsoft.com/office/drawing/2014/main" id="{25CBB803-AE8A-E44D-81E0-55E82E161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341">
                <a:extLst>
                  <a:ext uri="{FF2B5EF4-FFF2-40B4-BE49-F238E27FC236}">
                    <a16:creationId xmlns:a16="http://schemas.microsoft.com/office/drawing/2014/main" id="{ECD36B07-169F-E247-9A0F-773BA9FC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342">
                <a:extLst>
                  <a:ext uri="{FF2B5EF4-FFF2-40B4-BE49-F238E27FC236}">
                    <a16:creationId xmlns:a16="http://schemas.microsoft.com/office/drawing/2014/main" id="{4481315E-5D50-2E43-8DE5-DCACE4724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343">
                <a:extLst>
                  <a:ext uri="{FF2B5EF4-FFF2-40B4-BE49-F238E27FC236}">
                    <a16:creationId xmlns:a16="http://schemas.microsoft.com/office/drawing/2014/main" id="{9987B381-4C59-6046-8F10-7B1A941A9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344">
                <a:extLst>
                  <a:ext uri="{FF2B5EF4-FFF2-40B4-BE49-F238E27FC236}">
                    <a16:creationId xmlns:a16="http://schemas.microsoft.com/office/drawing/2014/main" id="{448716FC-305F-F749-9DE0-0A5D22AC8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345">
                <a:extLst>
                  <a:ext uri="{FF2B5EF4-FFF2-40B4-BE49-F238E27FC236}">
                    <a16:creationId xmlns:a16="http://schemas.microsoft.com/office/drawing/2014/main" id="{3EA13E72-47DD-2945-B253-5F2C5F68D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346">
                <a:extLst>
                  <a:ext uri="{FF2B5EF4-FFF2-40B4-BE49-F238E27FC236}">
                    <a16:creationId xmlns:a16="http://schemas.microsoft.com/office/drawing/2014/main" id="{64A61F55-0EEB-5B41-8826-BE0EAE89A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347">
                <a:extLst>
                  <a:ext uri="{FF2B5EF4-FFF2-40B4-BE49-F238E27FC236}">
                    <a16:creationId xmlns:a16="http://schemas.microsoft.com/office/drawing/2014/main" id="{EE0BC2EF-AED3-E74B-9459-60F6EE7D0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348">
                <a:extLst>
                  <a:ext uri="{FF2B5EF4-FFF2-40B4-BE49-F238E27FC236}">
                    <a16:creationId xmlns:a16="http://schemas.microsoft.com/office/drawing/2014/main" id="{2F11CF21-11BF-254E-B746-B880BB9F8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349">
                <a:extLst>
                  <a:ext uri="{FF2B5EF4-FFF2-40B4-BE49-F238E27FC236}">
                    <a16:creationId xmlns:a16="http://schemas.microsoft.com/office/drawing/2014/main" id="{2640F9F0-D446-F749-B328-E477B459D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350">
                <a:extLst>
                  <a:ext uri="{FF2B5EF4-FFF2-40B4-BE49-F238E27FC236}">
                    <a16:creationId xmlns:a16="http://schemas.microsoft.com/office/drawing/2014/main" id="{8B469826-8C9F-144C-9A10-2ACF4ED8E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351">
                <a:extLst>
                  <a:ext uri="{FF2B5EF4-FFF2-40B4-BE49-F238E27FC236}">
                    <a16:creationId xmlns:a16="http://schemas.microsoft.com/office/drawing/2014/main" id="{6A64FFF4-FFBE-AE40-B4BE-73518C3B0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352">
                <a:extLst>
                  <a:ext uri="{FF2B5EF4-FFF2-40B4-BE49-F238E27FC236}">
                    <a16:creationId xmlns:a16="http://schemas.microsoft.com/office/drawing/2014/main" id="{D91EC656-E845-8A4A-9A95-68CFDD322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353">
                <a:extLst>
                  <a:ext uri="{FF2B5EF4-FFF2-40B4-BE49-F238E27FC236}">
                    <a16:creationId xmlns:a16="http://schemas.microsoft.com/office/drawing/2014/main" id="{6E0D119D-DB0C-5641-883C-A88A1DBBB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354">
                <a:extLst>
                  <a:ext uri="{FF2B5EF4-FFF2-40B4-BE49-F238E27FC236}">
                    <a16:creationId xmlns:a16="http://schemas.microsoft.com/office/drawing/2014/main" id="{8BBABF0D-DFE9-A740-B001-0349CB18A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355">
                <a:extLst>
                  <a:ext uri="{FF2B5EF4-FFF2-40B4-BE49-F238E27FC236}">
                    <a16:creationId xmlns:a16="http://schemas.microsoft.com/office/drawing/2014/main" id="{15588BE7-69FC-9D46-BA40-2F8BBCB2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356">
                <a:extLst>
                  <a:ext uri="{FF2B5EF4-FFF2-40B4-BE49-F238E27FC236}">
                    <a16:creationId xmlns:a16="http://schemas.microsoft.com/office/drawing/2014/main" id="{C33F5F66-1310-F149-BAED-C10F21661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357">
                <a:extLst>
                  <a:ext uri="{FF2B5EF4-FFF2-40B4-BE49-F238E27FC236}">
                    <a16:creationId xmlns:a16="http://schemas.microsoft.com/office/drawing/2014/main" id="{A478FAFB-5593-904C-B64B-B40E5D2EC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358">
                <a:extLst>
                  <a:ext uri="{FF2B5EF4-FFF2-40B4-BE49-F238E27FC236}">
                    <a16:creationId xmlns:a16="http://schemas.microsoft.com/office/drawing/2014/main" id="{50EB6593-F001-A74B-A4D4-48A7B4845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359">
                <a:extLst>
                  <a:ext uri="{FF2B5EF4-FFF2-40B4-BE49-F238E27FC236}">
                    <a16:creationId xmlns:a16="http://schemas.microsoft.com/office/drawing/2014/main" id="{B9760450-C144-BF43-A142-506CE9432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360">
                <a:extLst>
                  <a:ext uri="{FF2B5EF4-FFF2-40B4-BE49-F238E27FC236}">
                    <a16:creationId xmlns:a16="http://schemas.microsoft.com/office/drawing/2014/main" id="{E1C797B9-3152-6E49-A612-C94FA2BD2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361">
                <a:extLst>
                  <a:ext uri="{FF2B5EF4-FFF2-40B4-BE49-F238E27FC236}">
                    <a16:creationId xmlns:a16="http://schemas.microsoft.com/office/drawing/2014/main" id="{BDFA6477-C131-C743-8BFB-1D423D9D3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362">
                <a:extLst>
                  <a:ext uri="{FF2B5EF4-FFF2-40B4-BE49-F238E27FC236}">
                    <a16:creationId xmlns:a16="http://schemas.microsoft.com/office/drawing/2014/main" id="{B87728C4-1EF2-0F45-B6DC-3DB12BC87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363">
                <a:extLst>
                  <a:ext uri="{FF2B5EF4-FFF2-40B4-BE49-F238E27FC236}">
                    <a16:creationId xmlns:a16="http://schemas.microsoft.com/office/drawing/2014/main" id="{29A84DDF-B1B1-B44D-BA28-91F351CE0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364">
                <a:extLst>
                  <a:ext uri="{FF2B5EF4-FFF2-40B4-BE49-F238E27FC236}">
                    <a16:creationId xmlns:a16="http://schemas.microsoft.com/office/drawing/2014/main" id="{6B7222E1-0C9D-D144-AD21-72630E745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365">
                <a:extLst>
                  <a:ext uri="{FF2B5EF4-FFF2-40B4-BE49-F238E27FC236}">
                    <a16:creationId xmlns:a16="http://schemas.microsoft.com/office/drawing/2014/main" id="{23F6067B-0F57-3A4B-93BD-71743BEC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366">
                <a:extLst>
                  <a:ext uri="{FF2B5EF4-FFF2-40B4-BE49-F238E27FC236}">
                    <a16:creationId xmlns:a16="http://schemas.microsoft.com/office/drawing/2014/main" id="{4397F31B-3348-6F4D-AD57-7D1227BFA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367">
                <a:extLst>
                  <a:ext uri="{FF2B5EF4-FFF2-40B4-BE49-F238E27FC236}">
                    <a16:creationId xmlns:a16="http://schemas.microsoft.com/office/drawing/2014/main" id="{2629103E-8945-0241-9EF6-CA45759CE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368">
                <a:extLst>
                  <a:ext uri="{FF2B5EF4-FFF2-40B4-BE49-F238E27FC236}">
                    <a16:creationId xmlns:a16="http://schemas.microsoft.com/office/drawing/2014/main" id="{131AF1F2-7360-7846-8E65-DC62183A1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369">
                <a:extLst>
                  <a:ext uri="{FF2B5EF4-FFF2-40B4-BE49-F238E27FC236}">
                    <a16:creationId xmlns:a16="http://schemas.microsoft.com/office/drawing/2014/main" id="{1FAEBB42-7BC5-8447-96D1-C4F8BFD1D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370">
                <a:extLst>
                  <a:ext uri="{FF2B5EF4-FFF2-40B4-BE49-F238E27FC236}">
                    <a16:creationId xmlns:a16="http://schemas.microsoft.com/office/drawing/2014/main" id="{DE2C8042-5635-C24D-AFE7-AC7FD2970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371">
                <a:extLst>
                  <a:ext uri="{FF2B5EF4-FFF2-40B4-BE49-F238E27FC236}">
                    <a16:creationId xmlns:a16="http://schemas.microsoft.com/office/drawing/2014/main" id="{1B8A1CF9-C54B-8342-94E2-1090598BE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372">
                <a:extLst>
                  <a:ext uri="{FF2B5EF4-FFF2-40B4-BE49-F238E27FC236}">
                    <a16:creationId xmlns:a16="http://schemas.microsoft.com/office/drawing/2014/main" id="{E8BF70D3-A990-614B-A819-A1786FB11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373">
                <a:extLst>
                  <a:ext uri="{FF2B5EF4-FFF2-40B4-BE49-F238E27FC236}">
                    <a16:creationId xmlns:a16="http://schemas.microsoft.com/office/drawing/2014/main" id="{DBC15A51-0DD5-D443-B383-9CF518C4C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374">
                <a:extLst>
                  <a:ext uri="{FF2B5EF4-FFF2-40B4-BE49-F238E27FC236}">
                    <a16:creationId xmlns:a16="http://schemas.microsoft.com/office/drawing/2014/main" id="{19C1B058-80C5-DD4C-BBF6-1D72F26E4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375">
                <a:extLst>
                  <a:ext uri="{FF2B5EF4-FFF2-40B4-BE49-F238E27FC236}">
                    <a16:creationId xmlns:a16="http://schemas.microsoft.com/office/drawing/2014/main" id="{309B0D44-1DB0-7A4A-9A2B-FA894F323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376">
                <a:extLst>
                  <a:ext uri="{FF2B5EF4-FFF2-40B4-BE49-F238E27FC236}">
                    <a16:creationId xmlns:a16="http://schemas.microsoft.com/office/drawing/2014/main" id="{7619E6DB-A6A1-1141-9F6A-AEA9DC7C9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377">
                <a:extLst>
                  <a:ext uri="{FF2B5EF4-FFF2-40B4-BE49-F238E27FC236}">
                    <a16:creationId xmlns:a16="http://schemas.microsoft.com/office/drawing/2014/main" id="{B610DC67-6F76-D54E-AB72-D5C13E54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378">
                <a:extLst>
                  <a:ext uri="{FF2B5EF4-FFF2-40B4-BE49-F238E27FC236}">
                    <a16:creationId xmlns:a16="http://schemas.microsoft.com/office/drawing/2014/main" id="{E833D13F-6B3B-2D44-89B6-1B6BEF850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379">
                <a:extLst>
                  <a:ext uri="{FF2B5EF4-FFF2-40B4-BE49-F238E27FC236}">
                    <a16:creationId xmlns:a16="http://schemas.microsoft.com/office/drawing/2014/main" id="{B4637CEC-BCC5-2F4C-B21E-25AD89FD8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380">
                <a:extLst>
                  <a:ext uri="{FF2B5EF4-FFF2-40B4-BE49-F238E27FC236}">
                    <a16:creationId xmlns:a16="http://schemas.microsoft.com/office/drawing/2014/main" id="{F3E4271E-1FDF-374E-9BE5-574D2C1E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381">
                <a:extLst>
                  <a:ext uri="{FF2B5EF4-FFF2-40B4-BE49-F238E27FC236}">
                    <a16:creationId xmlns:a16="http://schemas.microsoft.com/office/drawing/2014/main" id="{1D44F989-DD82-AF44-B7C7-64339FBC3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1382">
                <a:extLst>
                  <a:ext uri="{FF2B5EF4-FFF2-40B4-BE49-F238E27FC236}">
                    <a16:creationId xmlns:a16="http://schemas.microsoft.com/office/drawing/2014/main" id="{119DD67B-C173-E940-974C-A5AB73757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Line 1383">
                <a:extLst>
                  <a:ext uri="{FF2B5EF4-FFF2-40B4-BE49-F238E27FC236}">
                    <a16:creationId xmlns:a16="http://schemas.microsoft.com/office/drawing/2014/main" id="{0C2B2D10-E6C4-B34C-A4B7-A6020E8121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Line 1384">
                <a:extLst>
                  <a:ext uri="{FF2B5EF4-FFF2-40B4-BE49-F238E27FC236}">
                    <a16:creationId xmlns:a16="http://schemas.microsoft.com/office/drawing/2014/main" id="{50B1E200-941E-8542-87D7-7F1761CE4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385">
                <a:extLst>
                  <a:ext uri="{FF2B5EF4-FFF2-40B4-BE49-F238E27FC236}">
                    <a16:creationId xmlns:a16="http://schemas.microsoft.com/office/drawing/2014/main" id="{284CE6C8-0AA9-6243-A3CD-EF16A8590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386">
                <a:extLst>
                  <a:ext uri="{FF2B5EF4-FFF2-40B4-BE49-F238E27FC236}">
                    <a16:creationId xmlns:a16="http://schemas.microsoft.com/office/drawing/2014/main" id="{932E15C0-1D49-204A-BAE8-FE3DDF01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387">
                <a:extLst>
                  <a:ext uri="{FF2B5EF4-FFF2-40B4-BE49-F238E27FC236}">
                    <a16:creationId xmlns:a16="http://schemas.microsoft.com/office/drawing/2014/main" id="{31B95854-C424-3748-AD25-87DFCDF43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388">
                <a:extLst>
                  <a:ext uri="{FF2B5EF4-FFF2-40B4-BE49-F238E27FC236}">
                    <a16:creationId xmlns:a16="http://schemas.microsoft.com/office/drawing/2014/main" id="{7913D3A7-ED81-EB45-980C-56748D3D1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389">
                <a:extLst>
                  <a:ext uri="{FF2B5EF4-FFF2-40B4-BE49-F238E27FC236}">
                    <a16:creationId xmlns:a16="http://schemas.microsoft.com/office/drawing/2014/main" id="{09F7B6ED-91A8-FD4F-8491-86363E990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404" name="Ellipse 4">
            <a:extLst>
              <a:ext uri="{FF2B5EF4-FFF2-40B4-BE49-F238E27FC236}">
                <a16:creationId xmlns:a16="http://schemas.microsoft.com/office/drawing/2014/main" id="{98881928-4B44-ED4C-B3E2-54A6C1197DBE}"/>
              </a:ext>
            </a:extLst>
          </p:cNvPr>
          <p:cNvSpPr/>
          <p:nvPr userDrawn="1"/>
        </p:nvSpPr>
        <p:spPr>
          <a:xfrm>
            <a:off x="3556170" y="1940951"/>
            <a:ext cx="1260764" cy="1260764"/>
          </a:xfrm>
          <a:prstGeom prst="ellipse">
            <a:avLst/>
          </a:prstGeom>
          <a:solidFill>
            <a:schemeClr val="bg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05" name="Ellipse 4">
            <a:extLst>
              <a:ext uri="{FF2B5EF4-FFF2-40B4-BE49-F238E27FC236}">
                <a16:creationId xmlns:a16="http://schemas.microsoft.com/office/drawing/2014/main" id="{82178C6D-7EEC-8042-A601-261B017DEBEA}"/>
              </a:ext>
            </a:extLst>
          </p:cNvPr>
          <p:cNvSpPr/>
          <p:nvPr userDrawn="1"/>
        </p:nvSpPr>
        <p:spPr>
          <a:xfrm>
            <a:off x="7087846" y="2168236"/>
            <a:ext cx="1260764" cy="1260764"/>
          </a:xfrm>
          <a:prstGeom prst="ellipse">
            <a:avLst/>
          </a:prstGeom>
          <a:solidFill>
            <a:schemeClr val="bg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06" name="Ellipse 4">
            <a:extLst>
              <a:ext uri="{FF2B5EF4-FFF2-40B4-BE49-F238E27FC236}">
                <a16:creationId xmlns:a16="http://schemas.microsoft.com/office/drawing/2014/main" id="{0F65FCE8-D57A-2E42-A360-DBF2DEADB031}"/>
              </a:ext>
            </a:extLst>
          </p:cNvPr>
          <p:cNvSpPr/>
          <p:nvPr userDrawn="1"/>
        </p:nvSpPr>
        <p:spPr>
          <a:xfrm>
            <a:off x="9339633" y="3131227"/>
            <a:ext cx="1260764" cy="1260764"/>
          </a:xfrm>
          <a:prstGeom prst="ellipse">
            <a:avLst/>
          </a:prstGeom>
          <a:solidFill>
            <a:schemeClr val="bg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07" name="Text Placeholder 6">
            <a:extLst>
              <a:ext uri="{FF2B5EF4-FFF2-40B4-BE49-F238E27FC236}">
                <a16:creationId xmlns:a16="http://schemas.microsoft.com/office/drawing/2014/main" id="{ECB93E6B-8B52-6841-B2C4-5731EFE9099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556170" y="1946398"/>
            <a:ext cx="1260764" cy="1255317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408" name="Text Placeholder 6">
            <a:extLst>
              <a:ext uri="{FF2B5EF4-FFF2-40B4-BE49-F238E27FC236}">
                <a16:creationId xmlns:a16="http://schemas.microsoft.com/office/drawing/2014/main" id="{AD854841-A320-1A4F-9065-8DFB6B9E171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107996" y="2154942"/>
            <a:ext cx="1260764" cy="1255317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67%</a:t>
            </a:r>
            <a:endParaRPr lang="en-US" dirty="0"/>
          </a:p>
        </p:txBody>
      </p:sp>
      <p:sp>
        <p:nvSpPr>
          <p:cNvPr id="1409" name="Text Placeholder 6">
            <a:extLst>
              <a:ext uri="{FF2B5EF4-FFF2-40B4-BE49-F238E27FC236}">
                <a16:creationId xmlns:a16="http://schemas.microsoft.com/office/drawing/2014/main" id="{8B2E8846-43F8-DF4D-A8BF-12AF2DF2BBA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339633" y="3136674"/>
            <a:ext cx="1260764" cy="1255317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41%</a:t>
            </a:r>
            <a:endParaRPr lang="en-US" dirty="0"/>
          </a:p>
        </p:txBody>
      </p:sp>
      <p:sp>
        <p:nvSpPr>
          <p:cNvPr id="1410" name="Content Placeholder 2">
            <a:extLst>
              <a:ext uri="{FF2B5EF4-FFF2-40B4-BE49-F238E27FC236}">
                <a16:creationId xmlns:a16="http://schemas.microsoft.com/office/drawing/2014/main" id="{043D3C64-4E1E-764B-8B9F-5F4536B870EF}"/>
              </a:ext>
            </a:extLst>
          </p:cNvPr>
          <p:cNvSpPr>
            <a:spLocks noGrp="1"/>
          </p:cNvSpPr>
          <p:nvPr>
            <p:ph sz="quarter" idx="35" hasCustomPrompt="1"/>
          </p:nvPr>
        </p:nvSpPr>
        <p:spPr>
          <a:xfrm>
            <a:off x="509588" y="3941763"/>
            <a:ext cx="2428875" cy="100012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55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55%</a:t>
            </a:r>
          </a:p>
        </p:txBody>
      </p:sp>
      <p:sp>
        <p:nvSpPr>
          <p:cNvPr id="1401" name="Text Placeholder 2">
            <a:extLst>
              <a:ext uri="{FF2B5EF4-FFF2-40B4-BE49-F238E27FC236}">
                <a16:creationId xmlns:a16="http://schemas.microsoft.com/office/drawing/2014/main" id="{FA384D79-5E4B-49CB-912C-8FC53B9420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4670116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4AAB8BFE-E093-FC4E-A814-BC6959E9BCEC}"/>
              </a:ext>
            </a:extLst>
          </p:cNvPr>
          <p:cNvSpPr/>
          <p:nvPr userDrawn="1"/>
        </p:nvSpPr>
        <p:spPr>
          <a:xfrm>
            <a:off x="0" y="-12920"/>
            <a:ext cx="12191999" cy="349657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00AE20C-3B0C-9648-9535-05B845631191}"/>
              </a:ext>
            </a:extLst>
          </p:cNvPr>
          <p:cNvSpPr/>
          <p:nvPr userDrawn="1"/>
        </p:nvSpPr>
        <p:spPr>
          <a:xfrm>
            <a:off x="0" y="3437999"/>
            <a:ext cx="12191999" cy="3420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itre 1"/>
          <p:cNvSpPr txBox="1">
            <a:spLocks/>
          </p:cNvSpPr>
          <p:nvPr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-12538" y="2100190"/>
            <a:ext cx="12191998" cy="613737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55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sz="4400" dirty="0"/>
              <a:t>Thank you</a:t>
            </a:r>
            <a:endParaRPr lang="en-US" dirty="0"/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E094558B-0F1D-0E49-BC24-673E31609C61}"/>
              </a:ext>
            </a:extLst>
          </p:cNvPr>
          <p:cNvSpPr txBox="1">
            <a:spLocks/>
          </p:cNvSpPr>
          <p:nvPr userDrawn="1"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grpSp>
        <p:nvGrpSpPr>
          <p:cNvPr id="16" name="Grouper 8">
            <a:extLst>
              <a:ext uri="{FF2B5EF4-FFF2-40B4-BE49-F238E27FC236}">
                <a16:creationId xmlns:a16="http://schemas.microsoft.com/office/drawing/2014/main" id="{B0C7918E-6897-5643-878B-EC6740A9432C}"/>
              </a:ext>
            </a:extLst>
          </p:cNvPr>
          <p:cNvGrpSpPr/>
          <p:nvPr userDrawn="1"/>
        </p:nvGrpSpPr>
        <p:grpSpPr>
          <a:xfrm>
            <a:off x="4523508" y="4439626"/>
            <a:ext cx="3144983" cy="1387434"/>
            <a:chOff x="8645240" y="5260769"/>
            <a:chExt cx="3144983" cy="1387434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381CE12-A8F7-3C44-B2FF-C5F5C243ECDA}"/>
                </a:ext>
              </a:extLst>
            </p:cNvPr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8" name="Image 12">
              <a:extLst>
                <a:ext uri="{FF2B5EF4-FFF2-40B4-BE49-F238E27FC236}">
                  <a16:creationId xmlns:a16="http://schemas.microsoft.com/office/drawing/2014/main" id="{B1173EBC-88D6-504E-AA5B-D37E43CF57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122158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68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87077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5" pos="6652">
          <p15:clr>
            <a:srgbClr val="FBAE40"/>
          </p15:clr>
        </p15:guide>
        <p15:guide id="6" pos="1028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block grid_numbe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360483" y="2132856"/>
            <a:ext cx="2592520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  <a:endParaRPr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360483" y="1772817"/>
            <a:ext cx="2592520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1360481" y="3746346"/>
            <a:ext cx="2592521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34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1360481" y="4106386"/>
            <a:ext cx="259252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</a:p>
        </p:txBody>
      </p:sp>
      <p:sp>
        <p:nvSpPr>
          <p:cNvPr id="47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6" name="ZoneTexte 10">
            <a:extLst>
              <a:ext uri="{FF2B5EF4-FFF2-40B4-BE49-F238E27FC236}">
                <a16:creationId xmlns:a16="http://schemas.microsoft.com/office/drawing/2014/main" id="{FF13C2B5-FFA3-9C4A-8C97-72534E731488}"/>
              </a:ext>
            </a:extLst>
          </p:cNvPr>
          <p:cNvSpPr txBox="1"/>
          <p:nvPr userDrawn="1"/>
        </p:nvSpPr>
        <p:spPr>
          <a:xfrm>
            <a:off x="513630" y="1541916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18" name="ZoneTexte 10">
            <a:extLst>
              <a:ext uri="{FF2B5EF4-FFF2-40B4-BE49-F238E27FC236}">
                <a16:creationId xmlns:a16="http://schemas.microsoft.com/office/drawing/2014/main" id="{9EA03947-167A-1849-9667-18EFBFDA87B8}"/>
              </a:ext>
            </a:extLst>
          </p:cNvPr>
          <p:cNvSpPr txBox="1"/>
          <p:nvPr userDrawn="1"/>
        </p:nvSpPr>
        <p:spPr>
          <a:xfrm>
            <a:off x="513630" y="3550235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9" name="ZoneTexte 10">
            <a:extLst>
              <a:ext uri="{FF2B5EF4-FFF2-40B4-BE49-F238E27FC236}">
                <a16:creationId xmlns:a16="http://schemas.microsoft.com/office/drawing/2014/main" id="{9A116C70-4F80-3B4A-80E0-15BF4C92CADB}"/>
              </a:ext>
            </a:extLst>
          </p:cNvPr>
          <p:cNvSpPr txBox="1"/>
          <p:nvPr userDrawn="1"/>
        </p:nvSpPr>
        <p:spPr>
          <a:xfrm>
            <a:off x="4295800" y="1541916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20" name="ZoneTexte 10">
            <a:extLst>
              <a:ext uri="{FF2B5EF4-FFF2-40B4-BE49-F238E27FC236}">
                <a16:creationId xmlns:a16="http://schemas.microsoft.com/office/drawing/2014/main" id="{E7BD9E11-FCC1-AB41-9646-56E738217FF1}"/>
              </a:ext>
            </a:extLst>
          </p:cNvPr>
          <p:cNvSpPr txBox="1"/>
          <p:nvPr userDrawn="1"/>
        </p:nvSpPr>
        <p:spPr>
          <a:xfrm>
            <a:off x="4295800" y="3550235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21" name="ZoneTexte 10">
            <a:extLst>
              <a:ext uri="{FF2B5EF4-FFF2-40B4-BE49-F238E27FC236}">
                <a16:creationId xmlns:a16="http://schemas.microsoft.com/office/drawing/2014/main" id="{CE761924-1DBB-D54A-961B-574CA53D1296}"/>
              </a:ext>
            </a:extLst>
          </p:cNvPr>
          <p:cNvSpPr txBox="1"/>
          <p:nvPr userDrawn="1"/>
        </p:nvSpPr>
        <p:spPr>
          <a:xfrm>
            <a:off x="8040216" y="3550235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06</a:t>
            </a:r>
          </a:p>
        </p:txBody>
      </p:sp>
      <p:sp>
        <p:nvSpPr>
          <p:cNvPr id="22" name="ZoneTexte 10">
            <a:extLst>
              <a:ext uri="{FF2B5EF4-FFF2-40B4-BE49-F238E27FC236}">
                <a16:creationId xmlns:a16="http://schemas.microsoft.com/office/drawing/2014/main" id="{4F254E3D-3578-7B41-849E-5AAF43C17DED}"/>
              </a:ext>
            </a:extLst>
          </p:cNvPr>
          <p:cNvSpPr txBox="1"/>
          <p:nvPr userDrawn="1"/>
        </p:nvSpPr>
        <p:spPr>
          <a:xfrm>
            <a:off x="8040216" y="1541916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05</a:t>
            </a:r>
          </a:p>
        </p:txBody>
      </p:sp>
      <p:sp>
        <p:nvSpPr>
          <p:cNvPr id="23" name="Google Shape;26;p3">
            <a:extLst>
              <a:ext uri="{FF2B5EF4-FFF2-40B4-BE49-F238E27FC236}">
                <a16:creationId xmlns:a16="http://schemas.microsoft.com/office/drawing/2014/main" id="{C67C6EF3-7880-CE49-B474-774F0615B282}"/>
              </a:ext>
            </a:extLst>
          </p:cNvPr>
          <p:cNvSpPr txBox="1">
            <a:spLocks noGrp="1"/>
          </p:cNvSpPr>
          <p:nvPr>
            <p:ph type="body" idx="28" hasCustomPrompt="1"/>
          </p:nvPr>
        </p:nvSpPr>
        <p:spPr>
          <a:xfrm>
            <a:off x="5142421" y="2132855"/>
            <a:ext cx="2592520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  <a:endParaRPr dirty="0"/>
          </a:p>
        </p:txBody>
      </p:sp>
      <p:sp>
        <p:nvSpPr>
          <p:cNvPr id="24" name="Google Shape;26;p3">
            <a:extLst>
              <a:ext uri="{FF2B5EF4-FFF2-40B4-BE49-F238E27FC236}">
                <a16:creationId xmlns:a16="http://schemas.microsoft.com/office/drawing/2014/main" id="{6DABC12A-430D-4C42-9917-8CFE5EC9AEBF}"/>
              </a:ext>
            </a:extLst>
          </p:cNvPr>
          <p:cNvSpPr txBox="1">
            <a:spLocks noGrp="1"/>
          </p:cNvSpPr>
          <p:nvPr>
            <p:ph type="body" idx="29" hasCustomPrompt="1"/>
          </p:nvPr>
        </p:nvSpPr>
        <p:spPr>
          <a:xfrm>
            <a:off x="5142421" y="1772816"/>
            <a:ext cx="2592520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28" name="Google Shape;26;p3">
            <a:extLst>
              <a:ext uri="{FF2B5EF4-FFF2-40B4-BE49-F238E27FC236}">
                <a16:creationId xmlns:a16="http://schemas.microsoft.com/office/drawing/2014/main" id="{14A8F6EB-967F-DC40-BC78-20B8E71BBE53}"/>
              </a:ext>
            </a:extLst>
          </p:cNvPr>
          <p:cNvSpPr txBox="1">
            <a:spLocks noGrp="1"/>
          </p:cNvSpPr>
          <p:nvPr>
            <p:ph type="body" idx="30" hasCustomPrompt="1"/>
          </p:nvPr>
        </p:nvSpPr>
        <p:spPr>
          <a:xfrm>
            <a:off x="5142419" y="3746345"/>
            <a:ext cx="2592521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29" name="Google Shape;26;p3">
            <a:extLst>
              <a:ext uri="{FF2B5EF4-FFF2-40B4-BE49-F238E27FC236}">
                <a16:creationId xmlns:a16="http://schemas.microsoft.com/office/drawing/2014/main" id="{4D917ED1-8E6E-0847-841E-6DADDCA41D90}"/>
              </a:ext>
            </a:extLst>
          </p:cNvPr>
          <p:cNvSpPr txBox="1">
            <a:spLocks noGrp="1"/>
          </p:cNvSpPr>
          <p:nvPr>
            <p:ph type="body" idx="31" hasCustomPrompt="1"/>
          </p:nvPr>
        </p:nvSpPr>
        <p:spPr>
          <a:xfrm>
            <a:off x="5142419" y="4106385"/>
            <a:ext cx="259252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</a:p>
        </p:txBody>
      </p:sp>
      <p:sp>
        <p:nvSpPr>
          <p:cNvPr id="33" name="Google Shape;26;p3">
            <a:extLst>
              <a:ext uri="{FF2B5EF4-FFF2-40B4-BE49-F238E27FC236}">
                <a16:creationId xmlns:a16="http://schemas.microsoft.com/office/drawing/2014/main" id="{48A304E5-4D56-E248-96E7-0D207617B517}"/>
              </a:ext>
            </a:extLst>
          </p:cNvPr>
          <p:cNvSpPr txBox="1">
            <a:spLocks noGrp="1"/>
          </p:cNvSpPr>
          <p:nvPr>
            <p:ph type="body" idx="32" hasCustomPrompt="1"/>
          </p:nvPr>
        </p:nvSpPr>
        <p:spPr>
          <a:xfrm>
            <a:off x="8886837" y="2132855"/>
            <a:ext cx="2592520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  <a:endParaRPr dirty="0"/>
          </a:p>
        </p:txBody>
      </p:sp>
      <p:sp>
        <p:nvSpPr>
          <p:cNvPr id="35" name="Google Shape;26;p3">
            <a:extLst>
              <a:ext uri="{FF2B5EF4-FFF2-40B4-BE49-F238E27FC236}">
                <a16:creationId xmlns:a16="http://schemas.microsoft.com/office/drawing/2014/main" id="{F4D60FD2-B50D-924D-A662-55693AE9BF71}"/>
              </a:ext>
            </a:extLst>
          </p:cNvPr>
          <p:cNvSpPr txBox="1">
            <a:spLocks noGrp="1"/>
          </p:cNvSpPr>
          <p:nvPr>
            <p:ph type="body" idx="33" hasCustomPrompt="1"/>
          </p:nvPr>
        </p:nvSpPr>
        <p:spPr>
          <a:xfrm>
            <a:off x="8886837" y="1772816"/>
            <a:ext cx="2592520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36" name="Google Shape;26;p3">
            <a:extLst>
              <a:ext uri="{FF2B5EF4-FFF2-40B4-BE49-F238E27FC236}">
                <a16:creationId xmlns:a16="http://schemas.microsoft.com/office/drawing/2014/main" id="{17BE60EF-23EF-BE42-AA48-47187FA79ED1}"/>
              </a:ext>
            </a:extLst>
          </p:cNvPr>
          <p:cNvSpPr txBox="1">
            <a:spLocks noGrp="1"/>
          </p:cNvSpPr>
          <p:nvPr>
            <p:ph type="body" idx="34" hasCustomPrompt="1"/>
          </p:nvPr>
        </p:nvSpPr>
        <p:spPr>
          <a:xfrm>
            <a:off x="8886835" y="3746345"/>
            <a:ext cx="2592521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38" name="Google Shape;26;p3">
            <a:extLst>
              <a:ext uri="{FF2B5EF4-FFF2-40B4-BE49-F238E27FC236}">
                <a16:creationId xmlns:a16="http://schemas.microsoft.com/office/drawing/2014/main" id="{C148173F-AF69-474C-81A1-D563AC35347F}"/>
              </a:ext>
            </a:extLst>
          </p:cNvPr>
          <p:cNvSpPr txBox="1">
            <a:spLocks noGrp="1"/>
          </p:cNvSpPr>
          <p:nvPr>
            <p:ph type="body" idx="35" hasCustomPrompt="1"/>
          </p:nvPr>
        </p:nvSpPr>
        <p:spPr>
          <a:xfrm>
            <a:off x="8886835" y="4106385"/>
            <a:ext cx="259252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D936F536-F1AB-4DE2-A3C5-223CE151DE7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223065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block grid_numbered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70E14DFA-9314-294A-BEF0-8286216EB72C}"/>
              </a:ext>
            </a:extLst>
          </p:cNvPr>
          <p:cNvSpPr/>
          <p:nvPr userDrawn="1"/>
        </p:nvSpPr>
        <p:spPr>
          <a:xfrm>
            <a:off x="0" y="1429797"/>
            <a:ext cx="12192000" cy="401541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360483" y="2132856"/>
            <a:ext cx="2592520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  <a:endParaRPr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360483" y="1772817"/>
            <a:ext cx="2592520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1360481" y="3746346"/>
            <a:ext cx="2592521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34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1360481" y="4106386"/>
            <a:ext cx="259252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</a:p>
        </p:txBody>
      </p:sp>
      <p:sp>
        <p:nvSpPr>
          <p:cNvPr id="47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16" name="ZoneTexte 10">
            <a:extLst>
              <a:ext uri="{FF2B5EF4-FFF2-40B4-BE49-F238E27FC236}">
                <a16:creationId xmlns:a16="http://schemas.microsoft.com/office/drawing/2014/main" id="{FF13C2B5-FFA3-9C4A-8C97-72534E731488}"/>
              </a:ext>
            </a:extLst>
          </p:cNvPr>
          <p:cNvSpPr txBox="1"/>
          <p:nvPr userDrawn="1"/>
        </p:nvSpPr>
        <p:spPr>
          <a:xfrm>
            <a:off x="513630" y="1541916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18" name="ZoneTexte 10">
            <a:extLst>
              <a:ext uri="{FF2B5EF4-FFF2-40B4-BE49-F238E27FC236}">
                <a16:creationId xmlns:a16="http://schemas.microsoft.com/office/drawing/2014/main" id="{9EA03947-167A-1849-9667-18EFBFDA87B8}"/>
              </a:ext>
            </a:extLst>
          </p:cNvPr>
          <p:cNvSpPr txBox="1"/>
          <p:nvPr userDrawn="1"/>
        </p:nvSpPr>
        <p:spPr>
          <a:xfrm>
            <a:off x="513630" y="3550235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9" name="ZoneTexte 10">
            <a:extLst>
              <a:ext uri="{FF2B5EF4-FFF2-40B4-BE49-F238E27FC236}">
                <a16:creationId xmlns:a16="http://schemas.microsoft.com/office/drawing/2014/main" id="{9A116C70-4F80-3B4A-80E0-15BF4C92CADB}"/>
              </a:ext>
            </a:extLst>
          </p:cNvPr>
          <p:cNvSpPr txBox="1"/>
          <p:nvPr userDrawn="1"/>
        </p:nvSpPr>
        <p:spPr>
          <a:xfrm>
            <a:off x="4295800" y="1541916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20" name="ZoneTexte 10">
            <a:extLst>
              <a:ext uri="{FF2B5EF4-FFF2-40B4-BE49-F238E27FC236}">
                <a16:creationId xmlns:a16="http://schemas.microsoft.com/office/drawing/2014/main" id="{E7BD9E11-FCC1-AB41-9646-56E738217FF1}"/>
              </a:ext>
            </a:extLst>
          </p:cNvPr>
          <p:cNvSpPr txBox="1"/>
          <p:nvPr userDrawn="1"/>
        </p:nvSpPr>
        <p:spPr>
          <a:xfrm>
            <a:off x="4295800" y="3550235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21" name="ZoneTexte 10">
            <a:extLst>
              <a:ext uri="{FF2B5EF4-FFF2-40B4-BE49-F238E27FC236}">
                <a16:creationId xmlns:a16="http://schemas.microsoft.com/office/drawing/2014/main" id="{CE761924-1DBB-D54A-961B-574CA53D1296}"/>
              </a:ext>
            </a:extLst>
          </p:cNvPr>
          <p:cNvSpPr txBox="1"/>
          <p:nvPr userDrawn="1"/>
        </p:nvSpPr>
        <p:spPr>
          <a:xfrm>
            <a:off x="8040216" y="3550235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06</a:t>
            </a:r>
          </a:p>
        </p:txBody>
      </p:sp>
      <p:sp>
        <p:nvSpPr>
          <p:cNvPr id="22" name="ZoneTexte 10">
            <a:extLst>
              <a:ext uri="{FF2B5EF4-FFF2-40B4-BE49-F238E27FC236}">
                <a16:creationId xmlns:a16="http://schemas.microsoft.com/office/drawing/2014/main" id="{4F254E3D-3578-7B41-849E-5AAF43C17DED}"/>
              </a:ext>
            </a:extLst>
          </p:cNvPr>
          <p:cNvSpPr txBox="1"/>
          <p:nvPr userDrawn="1"/>
        </p:nvSpPr>
        <p:spPr>
          <a:xfrm>
            <a:off x="8040216" y="1541916"/>
            <a:ext cx="846853" cy="43589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fr-FR" sz="5400" dirty="0">
                <a:solidFill>
                  <a:schemeClr val="bg2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05</a:t>
            </a:r>
          </a:p>
        </p:txBody>
      </p:sp>
      <p:sp>
        <p:nvSpPr>
          <p:cNvPr id="23" name="Google Shape;26;p3">
            <a:extLst>
              <a:ext uri="{FF2B5EF4-FFF2-40B4-BE49-F238E27FC236}">
                <a16:creationId xmlns:a16="http://schemas.microsoft.com/office/drawing/2014/main" id="{C67C6EF3-7880-CE49-B474-774F0615B282}"/>
              </a:ext>
            </a:extLst>
          </p:cNvPr>
          <p:cNvSpPr txBox="1">
            <a:spLocks noGrp="1"/>
          </p:cNvSpPr>
          <p:nvPr>
            <p:ph type="body" idx="28" hasCustomPrompt="1"/>
          </p:nvPr>
        </p:nvSpPr>
        <p:spPr>
          <a:xfrm>
            <a:off x="5142421" y="2132855"/>
            <a:ext cx="2592520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  <a:endParaRPr dirty="0"/>
          </a:p>
        </p:txBody>
      </p:sp>
      <p:sp>
        <p:nvSpPr>
          <p:cNvPr id="24" name="Google Shape;26;p3">
            <a:extLst>
              <a:ext uri="{FF2B5EF4-FFF2-40B4-BE49-F238E27FC236}">
                <a16:creationId xmlns:a16="http://schemas.microsoft.com/office/drawing/2014/main" id="{6DABC12A-430D-4C42-9917-8CFE5EC9AEBF}"/>
              </a:ext>
            </a:extLst>
          </p:cNvPr>
          <p:cNvSpPr txBox="1">
            <a:spLocks noGrp="1"/>
          </p:cNvSpPr>
          <p:nvPr>
            <p:ph type="body" idx="29" hasCustomPrompt="1"/>
          </p:nvPr>
        </p:nvSpPr>
        <p:spPr>
          <a:xfrm>
            <a:off x="5142421" y="1772816"/>
            <a:ext cx="2592520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28" name="Google Shape;26;p3">
            <a:extLst>
              <a:ext uri="{FF2B5EF4-FFF2-40B4-BE49-F238E27FC236}">
                <a16:creationId xmlns:a16="http://schemas.microsoft.com/office/drawing/2014/main" id="{14A8F6EB-967F-DC40-BC78-20B8E71BBE53}"/>
              </a:ext>
            </a:extLst>
          </p:cNvPr>
          <p:cNvSpPr txBox="1">
            <a:spLocks noGrp="1"/>
          </p:cNvSpPr>
          <p:nvPr>
            <p:ph type="body" idx="30" hasCustomPrompt="1"/>
          </p:nvPr>
        </p:nvSpPr>
        <p:spPr>
          <a:xfrm>
            <a:off x="5142419" y="3746345"/>
            <a:ext cx="2592521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29" name="Google Shape;26;p3">
            <a:extLst>
              <a:ext uri="{FF2B5EF4-FFF2-40B4-BE49-F238E27FC236}">
                <a16:creationId xmlns:a16="http://schemas.microsoft.com/office/drawing/2014/main" id="{4D917ED1-8E6E-0847-841E-6DADDCA41D90}"/>
              </a:ext>
            </a:extLst>
          </p:cNvPr>
          <p:cNvSpPr txBox="1">
            <a:spLocks noGrp="1"/>
          </p:cNvSpPr>
          <p:nvPr>
            <p:ph type="body" idx="31" hasCustomPrompt="1"/>
          </p:nvPr>
        </p:nvSpPr>
        <p:spPr>
          <a:xfrm>
            <a:off x="5142419" y="4106385"/>
            <a:ext cx="259252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</a:p>
        </p:txBody>
      </p:sp>
      <p:sp>
        <p:nvSpPr>
          <p:cNvPr id="33" name="Google Shape;26;p3">
            <a:extLst>
              <a:ext uri="{FF2B5EF4-FFF2-40B4-BE49-F238E27FC236}">
                <a16:creationId xmlns:a16="http://schemas.microsoft.com/office/drawing/2014/main" id="{48A304E5-4D56-E248-96E7-0D207617B517}"/>
              </a:ext>
            </a:extLst>
          </p:cNvPr>
          <p:cNvSpPr txBox="1">
            <a:spLocks noGrp="1"/>
          </p:cNvSpPr>
          <p:nvPr>
            <p:ph type="body" idx="32" hasCustomPrompt="1"/>
          </p:nvPr>
        </p:nvSpPr>
        <p:spPr>
          <a:xfrm>
            <a:off x="8886837" y="2132855"/>
            <a:ext cx="2592520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  <a:endParaRPr dirty="0"/>
          </a:p>
        </p:txBody>
      </p:sp>
      <p:sp>
        <p:nvSpPr>
          <p:cNvPr id="35" name="Google Shape;26;p3">
            <a:extLst>
              <a:ext uri="{FF2B5EF4-FFF2-40B4-BE49-F238E27FC236}">
                <a16:creationId xmlns:a16="http://schemas.microsoft.com/office/drawing/2014/main" id="{F4D60FD2-B50D-924D-A662-55693AE9BF71}"/>
              </a:ext>
            </a:extLst>
          </p:cNvPr>
          <p:cNvSpPr txBox="1">
            <a:spLocks noGrp="1"/>
          </p:cNvSpPr>
          <p:nvPr>
            <p:ph type="body" idx="33" hasCustomPrompt="1"/>
          </p:nvPr>
        </p:nvSpPr>
        <p:spPr>
          <a:xfrm>
            <a:off x="8886837" y="1772816"/>
            <a:ext cx="2592520" cy="313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36" name="Google Shape;26;p3">
            <a:extLst>
              <a:ext uri="{FF2B5EF4-FFF2-40B4-BE49-F238E27FC236}">
                <a16:creationId xmlns:a16="http://schemas.microsoft.com/office/drawing/2014/main" id="{17BE60EF-23EF-BE42-AA48-47187FA79ED1}"/>
              </a:ext>
            </a:extLst>
          </p:cNvPr>
          <p:cNvSpPr txBox="1">
            <a:spLocks noGrp="1"/>
          </p:cNvSpPr>
          <p:nvPr>
            <p:ph type="body" idx="34" hasCustomPrompt="1"/>
          </p:nvPr>
        </p:nvSpPr>
        <p:spPr>
          <a:xfrm>
            <a:off x="8886835" y="3746345"/>
            <a:ext cx="2592521" cy="313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0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title 20pt</a:t>
            </a:r>
          </a:p>
        </p:txBody>
      </p:sp>
      <p:sp>
        <p:nvSpPr>
          <p:cNvPr id="38" name="Google Shape;26;p3">
            <a:extLst>
              <a:ext uri="{FF2B5EF4-FFF2-40B4-BE49-F238E27FC236}">
                <a16:creationId xmlns:a16="http://schemas.microsoft.com/office/drawing/2014/main" id="{C148173F-AF69-474C-81A1-D563AC35347F}"/>
              </a:ext>
            </a:extLst>
          </p:cNvPr>
          <p:cNvSpPr txBox="1">
            <a:spLocks noGrp="1"/>
          </p:cNvSpPr>
          <p:nvPr>
            <p:ph type="body" idx="35" hasCustomPrompt="1"/>
          </p:nvPr>
        </p:nvSpPr>
        <p:spPr>
          <a:xfrm>
            <a:off x="8886835" y="4106385"/>
            <a:ext cx="259252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Body copy 16pt</a:t>
            </a:r>
          </a:p>
        </p:txBody>
      </p:sp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60689B91-80A3-49D5-9C66-1C44C762E0F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5661370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513630" y="188640"/>
            <a:ext cx="10046418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/>
          </p:nvPr>
        </p:nvSpPr>
        <p:spPr>
          <a:xfrm>
            <a:off x="1631949" y="1700809"/>
            <a:ext cx="8928099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4181369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5" orient="horz" pos="2160" userDrawn="1">
          <p15:clr>
            <a:srgbClr val="FBAE40"/>
          </p15:clr>
        </p15:guide>
        <p15:guide id="6" pos="3840" userDrawn="1">
          <p15:clr>
            <a:srgbClr val="FBAE40"/>
          </p15:clr>
        </p15:guide>
        <p15:guide id="7" pos="1028" userDrawn="1">
          <p15:clr>
            <a:srgbClr val="FBAE40"/>
          </p15:clr>
        </p15:guide>
        <p15:guide id="8" pos="6652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with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513629" y="188640"/>
            <a:ext cx="10046419" cy="787051"/>
          </a:xfrm>
          <a:prstGeom prst="rect">
            <a:avLst/>
          </a:prstGeom>
        </p:spPr>
        <p:txBody>
          <a:bodyPr lIns="0" tIns="0" rIns="0" bIns="0" anchor="b">
            <a:normAutofit/>
          </a:bodyPr>
          <a:lstStyle>
            <a:lvl1pPr>
              <a:defRPr sz="4000" baseline="0">
                <a:solidFill>
                  <a:schemeClr val="tx1"/>
                </a:solidFill>
              </a:defRPr>
            </a:lvl1pPr>
          </a:lstStyle>
          <a:p>
            <a:r>
              <a:rPr lang="fr-FR" sz="4000"/>
              <a:t>Modifiez le style du titre</a:t>
            </a:r>
            <a:endParaRPr lang="en-US" sz="4000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/>
          </p:nvPr>
        </p:nvSpPr>
        <p:spPr>
          <a:xfrm>
            <a:off x="1631950" y="2136701"/>
            <a:ext cx="8928099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/>
          </p:nvPr>
        </p:nvSpPr>
        <p:spPr>
          <a:xfrm>
            <a:off x="1631950" y="1700808"/>
            <a:ext cx="8928100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3CDCA602-A6D0-4C8A-8CB5-DC57F2ADAEE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>
            <a:normAutofit/>
          </a:bodyPr>
          <a:lstStyle>
            <a:lvl1pPr marL="0" indent="0" algn="l">
              <a:buNone/>
              <a:defRPr baseline="0">
                <a:solidFill>
                  <a:srgbClr val="2797D3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 algn="l"/>
            <a:r>
              <a:rPr lang="fr-FR" sz="1600">
                <a:solidFill>
                  <a:srgbClr val="2898D4"/>
                </a:solidFill>
                <a:latin typeface="PF Highway Sans Pro" charset="0"/>
              </a:rPr>
              <a:t>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40806870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5" pos="6652" userDrawn="1">
          <p15:clr>
            <a:srgbClr val="FBAE40"/>
          </p15:clr>
        </p15:guide>
        <p15:guide id="6" pos="1028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54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er 5"/>
          <p:cNvGrpSpPr/>
          <p:nvPr/>
        </p:nvGrpSpPr>
        <p:grpSpPr>
          <a:xfrm>
            <a:off x="320638" y="6126413"/>
            <a:ext cx="1425036" cy="628666"/>
            <a:chOff x="8645240" y="5260769"/>
            <a:chExt cx="3144983" cy="1387434"/>
          </a:xfrm>
        </p:grpSpPr>
        <p:sp>
          <p:nvSpPr>
            <p:cNvPr id="9" name="Rectangle 8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0" name="Image 7"/>
            <p:cNvPicPr>
              <a:picLocks noChangeAspect="1"/>
            </p:cNvPicPr>
            <p:nvPr/>
          </p:nvPicPr>
          <p:blipFill>
            <a:blip r:embed="rId5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26" name="ZoneTexte 18"/>
          <p:cNvSpPr txBox="1"/>
          <p:nvPr/>
        </p:nvSpPr>
        <p:spPr>
          <a:xfrm>
            <a:off x="11424592" y="6361583"/>
            <a:ext cx="576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00000000-1234-1234-1234-123412341234}" type="slidenum">
              <a:rPr kumimoji="0" lang="uk-UA" sz="1400" b="0" i="0" u="none" strike="noStrike" kern="0" cap="none" spc="0" normalizeH="0" baseline="0" noProof="0" smtClean="0">
                <a:ln>
                  <a:noFill/>
                </a:ln>
                <a:solidFill>
                  <a:srgbClr val="2797D3"/>
                </a:solidFill>
                <a:effectLst/>
                <a:uLnTx/>
                <a:uFillTx/>
                <a:latin typeface="PF Highway Sans Pro" charset="0"/>
                <a:ea typeface="PF Highway Sans Pro" charset="0"/>
                <a:cs typeface="PF Highway Sans Pro" charset="0"/>
                <a:sym typeface="Montserrat Medium"/>
              </a:rPr>
              <a:pPr algn="r"/>
              <a:t>‹N›</a:t>
            </a:fld>
            <a:endParaRPr lang="fr-FR" sz="1400" baseline="0" dirty="0">
              <a:solidFill>
                <a:srgbClr val="2797D3"/>
              </a:solidFill>
              <a:latin typeface="PF Highway Sans Pro Medium" charset="0"/>
              <a:ea typeface="PF Highway Sans Pro Medium" charset="0"/>
              <a:cs typeface="PF Highway Sans Pro Medium" charset="0"/>
            </a:endParaRPr>
          </a:p>
        </p:txBody>
      </p:sp>
      <p:sp>
        <p:nvSpPr>
          <p:cNvPr id="7" name="ZoneTexte 18">
            <a:extLst>
              <a:ext uri="{FF2B5EF4-FFF2-40B4-BE49-F238E27FC236}">
                <a16:creationId xmlns:a16="http://schemas.microsoft.com/office/drawing/2014/main" id="{6339A0BE-B6D0-D749-8FF7-2868C73D8091}"/>
              </a:ext>
            </a:extLst>
          </p:cNvPr>
          <p:cNvSpPr txBox="1"/>
          <p:nvPr/>
        </p:nvSpPr>
        <p:spPr>
          <a:xfrm>
            <a:off x="10879148" y="6361583"/>
            <a:ext cx="8487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aseline="0" dirty="0">
                <a:solidFill>
                  <a:srgbClr val="2797D3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PAGE</a:t>
            </a:r>
          </a:p>
        </p:txBody>
      </p:sp>
      <p:grpSp>
        <p:nvGrpSpPr>
          <p:cNvPr id="11" name="Grouper 5">
            <a:extLst>
              <a:ext uri="{FF2B5EF4-FFF2-40B4-BE49-F238E27FC236}">
                <a16:creationId xmlns:a16="http://schemas.microsoft.com/office/drawing/2014/main" id="{5DD81844-E176-0245-8CA1-B175046865DF}"/>
              </a:ext>
            </a:extLst>
          </p:cNvPr>
          <p:cNvGrpSpPr/>
          <p:nvPr userDrawn="1"/>
        </p:nvGrpSpPr>
        <p:grpSpPr>
          <a:xfrm>
            <a:off x="320638" y="6126413"/>
            <a:ext cx="1425036" cy="628666"/>
            <a:chOff x="8645240" y="5260769"/>
            <a:chExt cx="3144983" cy="138743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F5A8FDA-F4B5-C441-A92D-C8A6A3424808}"/>
                </a:ext>
              </a:extLst>
            </p:cNvPr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3" name="Image 7">
              <a:extLst>
                <a:ext uri="{FF2B5EF4-FFF2-40B4-BE49-F238E27FC236}">
                  <a16:creationId xmlns:a16="http://schemas.microsoft.com/office/drawing/2014/main" id="{1A23BE5B-8458-2A4F-B68E-BEDE308626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544494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28" r:id="rId2"/>
    <p:sldLayoutId id="2147483829" r:id="rId3"/>
    <p:sldLayoutId id="2147483832" r:id="rId4"/>
    <p:sldLayoutId id="2147483778" r:id="rId5"/>
    <p:sldLayoutId id="2147483830" r:id="rId6"/>
    <p:sldLayoutId id="2147483831" r:id="rId7"/>
    <p:sldLayoutId id="2147483780" r:id="rId8"/>
    <p:sldLayoutId id="2147483781" r:id="rId9"/>
    <p:sldLayoutId id="2147483782" r:id="rId10"/>
    <p:sldLayoutId id="2147483783" r:id="rId11"/>
    <p:sldLayoutId id="2147483784" r:id="rId12"/>
    <p:sldLayoutId id="2147483785" r:id="rId13"/>
    <p:sldLayoutId id="2147483786" r:id="rId14"/>
    <p:sldLayoutId id="2147483833" r:id="rId15"/>
    <p:sldLayoutId id="2147483834" r:id="rId16"/>
    <p:sldLayoutId id="2147483835" r:id="rId17"/>
    <p:sldLayoutId id="2147483836" r:id="rId18"/>
    <p:sldLayoutId id="2147483770" r:id="rId19"/>
    <p:sldLayoutId id="2147483821" r:id="rId20"/>
    <p:sldLayoutId id="2147483822" r:id="rId21"/>
    <p:sldLayoutId id="2147483779" r:id="rId22"/>
    <p:sldLayoutId id="2147483787" r:id="rId23"/>
    <p:sldLayoutId id="2147483842" r:id="rId24"/>
    <p:sldLayoutId id="2147483811" r:id="rId25"/>
    <p:sldLayoutId id="2147483812" r:id="rId26"/>
    <p:sldLayoutId id="2147483813" r:id="rId27"/>
    <p:sldLayoutId id="2147483814" r:id="rId28"/>
    <p:sldLayoutId id="2147483815" r:id="rId29"/>
    <p:sldLayoutId id="2147483841" r:id="rId30"/>
    <p:sldLayoutId id="2147483816" r:id="rId31"/>
    <p:sldLayoutId id="2147483801" r:id="rId32"/>
    <p:sldLayoutId id="2147483802" r:id="rId33"/>
    <p:sldLayoutId id="2147483805" r:id="rId34"/>
    <p:sldLayoutId id="2147483806" r:id="rId35"/>
    <p:sldLayoutId id="2147483807" r:id="rId36"/>
    <p:sldLayoutId id="2147483808" r:id="rId37"/>
    <p:sldLayoutId id="2147483810" r:id="rId38"/>
    <p:sldLayoutId id="2147483788" r:id="rId39"/>
    <p:sldLayoutId id="2147483789" r:id="rId40"/>
    <p:sldLayoutId id="2147483790" r:id="rId41"/>
    <p:sldLayoutId id="2147483791" r:id="rId42"/>
    <p:sldLayoutId id="2147483792" r:id="rId43"/>
    <p:sldLayoutId id="2147483793" r:id="rId44"/>
    <p:sldLayoutId id="2147483794" r:id="rId45"/>
    <p:sldLayoutId id="2147483795" r:id="rId46"/>
    <p:sldLayoutId id="2147483796" r:id="rId47"/>
    <p:sldLayoutId id="2147483824" r:id="rId48"/>
    <p:sldLayoutId id="2147483825" r:id="rId49"/>
    <p:sldLayoutId id="2147483827" r:id="rId50"/>
    <p:sldLayoutId id="2147483838" r:id="rId51"/>
    <p:sldLayoutId id="2147483840" r:id="rId5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3" orient="horz" pos="2160" userDrawn="1">
          <p15:clr>
            <a:srgbClr val="F26B43"/>
          </p15:clr>
        </p15:guide>
        <p15:guide id="4" pos="3840" userDrawn="1">
          <p15:clr>
            <a:srgbClr val="F26B43"/>
          </p15:clr>
        </p15:guide>
        <p15:guide id="5" orient="horz" pos="2864" userDrawn="1">
          <p15:clr>
            <a:srgbClr val="F26B43"/>
          </p15:clr>
        </p15:guide>
        <p15:guide id="6" pos="2933" userDrawn="1">
          <p15:clr>
            <a:srgbClr val="F26B43"/>
          </p15:clr>
        </p15:guide>
        <p15:guide id="7" pos="5654" userDrawn="1">
          <p15:clr>
            <a:srgbClr val="F26B43"/>
          </p15:clr>
        </p15:guide>
        <p15:guide id="8" pos="5337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5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5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8.png"/><Relationship Id="rId18" Type="http://schemas.openxmlformats.org/officeDocument/2006/relationships/image" Target="../media/image43.jpeg"/><Relationship Id="rId26" Type="http://schemas.openxmlformats.org/officeDocument/2006/relationships/image" Target="../media/image51.png"/><Relationship Id="rId3" Type="http://schemas.openxmlformats.org/officeDocument/2006/relationships/image" Target="../media/image28.png"/><Relationship Id="rId21" Type="http://schemas.openxmlformats.org/officeDocument/2006/relationships/image" Target="../media/image46.png"/><Relationship Id="rId7" Type="http://schemas.openxmlformats.org/officeDocument/2006/relationships/image" Target="../media/image32.png"/><Relationship Id="rId12" Type="http://schemas.openxmlformats.org/officeDocument/2006/relationships/image" Target="../media/image37.png"/><Relationship Id="rId17" Type="http://schemas.openxmlformats.org/officeDocument/2006/relationships/image" Target="../media/image42.png"/><Relationship Id="rId25" Type="http://schemas.openxmlformats.org/officeDocument/2006/relationships/image" Target="../media/image50.png"/><Relationship Id="rId2" Type="http://schemas.openxmlformats.org/officeDocument/2006/relationships/image" Target="../media/image27.png"/><Relationship Id="rId16" Type="http://schemas.openxmlformats.org/officeDocument/2006/relationships/image" Target="../media/image41.png"/><Relationship Id="rId20" Type="http://schemas.openxmlformats.org/officeDocument/2006/relationships/image" Target="../media/image45.png"/><Relationship Id="rId29" Type="http://schemas.openxmlformats.org/officeDocument/2006/relationships/image" Target="../media/image54.pn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31.png"/><Relationship Id="rId11" Type="http://schemas.openxmlformats.org/officeDocument/2006/relationships/image" Target="../media/image36.png"/><Relationship Id="rId24" Type="http://schemas.openxmlformats.org/officeDocument/2006/relationships/image" Target="../media/image49.png"/><Relationship Id="rId5" Type="http://schemas.openxmlformats.org/officeDocument/2006/relationships/image" Target="../media/image30.png"/><Relationship Id="rId15" Type="http://schemas.openxmlformats.org/officeDocument/2006/relationships/image" Target="../media/image40.jpeg"/><Relationship Id="rId23" Type="http://schemas.openxmlformats.org/officeDocument/2006/relationships/image" Target="../media/image48.png"/><Relationship Id="rId28" Type="http://schemas.openxmlformats.org/officeDocument/2006/relationships/image" Target="../media/image53.png"/><Relationship Id="rId10" Type="http://schemas.openxmlformats.org/officeDocument/2006/relationships/image" Target="../media/image35.png"/><Relationship Id="rId19" Type="http://schemas.openxmlformats.org/officeDocument/2006/relationships/image" Target="../media/image44.png"/><Relationship Id="rId31" Type="http://schemas.openxmlformats.org/officeDocument/2006/relationships/image" Target="../media/image56.png"/><Relationship Id="rId4" Type="http://schemas.openxmlformats.org/officeDocument/2006/relationships/image" Target="../media/image29.png"/><Relationship Id="rId9" Type="http://schemas.openxmlformats.org/officeDocument/2006/relationships/image" Target="../media/image34.svg"/><Relationship Id="rId14" Type="http://schemas.openxmlformats.org/officeDocument/2006/relationships/image" Target="../media/image39.png"/><Relationship Id="rId22" Type="http://schemas.openxmlformats.org/officeDocument/2006/relationships/image" Target="../media/image47.png"/><Relationship Id="rId27" Type="http://schemas.openxmlformats.org/officeDocument/2006/relationships/image" Target="../media/image52.png"/><Relationship Id="rId30" Type="http://schemas.openxmlformats.org/officeDocument/2006/relationships/image" Target="../media/image55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5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7">
            <a:extLst>
              <a:ext uri="{FF2B5EF4-FFF2-40B4-BE49-F238E27FC236}">
                <a16:creationId xmlns:a16="http://schemas.microsoft.com/office/drawing/2014/main" id="{33FA5BCC-12D3-404E-90E1-A02E9837AFA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81" t="1" r="-1" b="553"/>
          <a:stretch/>
        </p:blipFill>
        <p:spPr>
          <a:xfrm>
            <a:off x="0" y="0"/>
            <a:ext cx="12191999" cy="4076700"/>
          </a:xfrm>
          <a:prstGeom prst="rect">
            <a:avLst/>
          </a:prstGeom>
        </p:spPr>
      </p:pic>
      <p:sp>
        <p:nvSpPr>
          <p:cNvPr id="19" name="Titre 1">
            <a:extLst>
              <a:ext uri="{FF2B5EF4-FFF2-40B4-BE49-F238E27FC236}">
                <a16:creationId xmlns:a16="http://schemas.microsoft.com/office/drawing/2014/main" id="{7677A15C-7E26-485A-B732-99BD62E0B48B}"/>
              </a:ext>
            </a:extLst>
          </p:cNvPr>
          <p:cNvSpPr txBox="1">
            <a:spLocks/>
          </p:cNvSpPr>
          <p:nvPr/>
        </p:nvSpPr>
        <p:spPr>
          <a:xfrm>
            <a:off x="3740727" y="4211180"/>
            <a:ext cx="7980218" cy="1099272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Corporate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Presentation</a:t>
            </a:r>
            <a:endParaRPr lang="fr-FR" sz="4400" dirty="0">
              <a:solidFill>
                <a:srgbClr val="003C68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A4F44BD3-CDEF-4426-9FAD-7A982F0563E3}"/>
              </a:ext>
            </a:extLst>
          </p:cNvPr>
          <p:cNvSpPr txBox="1"/>
          <p:nvPr/>
        </p:nvSpPr>
        <p:spPr>
          <a:xfrm rot="16200000">
            <a:off x="11182107" y="3066808"/>
            <a:ext cx="181972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©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Ipsen</a:t>
            </a:r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 2019 / Toni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Ricart</a:t>
            </a:r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 / CAPA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Pictures</a:t>
            </a:r>
            <a:endParaRPr lang="fr-FR" sz="70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  <p:grpSp>
        <p:nvGrpSpPr>
          <p:cNvPr id="22" name="Group 1">
            <a:extLst>
              <a:ext uri="{FF2B5EF4-FFF2-40B4-BE49-F238E27FC236}">
                <a16:creationId xmlns:a16="http://schemas.microsoft.com/office/drawing/2014/main" id="{F5768484-8386-4D8B-A853-49A813770A44}"/>
              </a:ext>
            </a:extLst>
          </p:cNvPr>
          <p:cNvGrpSpPr/>
          <p:nvPr/>
        </p:nvGrpSpPr>
        <p:grpSpPr>
          <a:xfrm>
            <a:off x="623392" y="490318"/>
            <a:ext cx="4069463" cy="1603890"/>
            <a:chOff x="461621" y="410257"/>
            <a:chExt cx="3052097" cy="116840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6AE7CD3-E91F-4C58-AD5E-A7BB2F85FF28}"/>
                </a:ext>
              </a:extLst>
            </p:cNvPr>
            <p:cNvSpPr/>
            <p:nvPr/>
          </p:nvSpPr>
          <p:spPr>
            <a:xfrm>
              <a:off x="461621" y="410257"/>
              <a:ext cx="3052097" cy="1168400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24" name="Title 1">
              <a:extLst>
                <a:ext uri="{FF2B5EF4-FFF2-40B4-BE49-F238E27FC236}">
                  <a16:creationId xmlns:a16="http://schemas.microsoft.com/office/drawing/2014/main" id="{49D55A24-A12C-439B-8EF9-29554D6AF41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76816" y="696008"/>
              <a:ext cx="2538817" cy="52976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defTabSz="671497">
                <a:tabLst>
                  <a:tab pos="178709" algn="l"/>
                </a:tabLst>
                <a:defRPr/>
              </a:pPr>
              <a:r>
                <a:rPr lang="en-US" sz="1800" b="1" dirty="0" err="1">
                  <a:solidFill>
                    <a:srgbClr val="FFFFFF"/>
                  </a:solidFill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</a:rPr>
                <a:t>Josep</a:t>
              </a:r>
              <a:endPara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endParaRPr>
            </a:p>
            <a:p>
              <a:pPr defTabSz="671497">
                <a:tabLst>
                  <a:tab pos="178709" algn="l"/>
                </a:tabLst>
                <a:defRPr/>
              </a:pPr>
              <a:r>
                <a:rPr lang="en-US" sz="1800" dirty="0">
                  <a:solidFill>
                    <a:srgbClr val="FFFFFF"/>
                  </a:solidFill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</a:rPr>
                <a:t>Living with liver cancer</a:t>
              </a:r>
            </a:p>
            <a:p>
              <a:pPr defTabSz="671497">
                <a:tabLst>
                  <a:tab pos="178709" algn="l"/>
                </a:tabLst>
                <a:defRPr/>
              </a:pPr>
              <a:r>
                <a:rPr lang="en-US" sz="1800" dirty="0">
                  <a:solidFill>
                    <a:srgbClr val="FFFFFF"/>
                  </a:solidFill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</a:rPr>
                <a:t>Barcelona, Spain</a:t>
              </a:r>
            </a:p>
          </p:txBody>
        </p:sp>
        <p:grpSp>
          <p:nvGrpSpPr>
            <p:cNvPr id="25" name="Groupe 133">
              <a:extLst>
                <a:ext uri="{FF2B5EF4-FFF2-40B4-BE49-F238E27FC236}">
                  <a16:creationId xmlns:a16="http://schemas.microsoft.com/office/drawing/2014/main" id="{257270F8-F30D-40BC-820E-CA2C98DA9D8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1609" y="538883"/>
              <a:ext cx="212801" cy="2128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A3FD90A0-02A2-4DE1-9ACA-95E773B85B04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300" dirty="0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97681EE4-0FAF-46E3-B418-651694DD9B59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300"/>
              </a:p>
            </p:txBody>
          </p:sp>
        </p:grpSp>
        <p:grpSp>
          <p:nvGrpSpPr>
            <p:cNvPr id="26" name="Groupe 139">
              <a:extLst>
                <a:ext uri="{FF2B5EF4-FFF2-40B4-BE49-F238E27FC236}">
                  <a16:creationId xmlns:a16="http://schemas.microsoft.com/office/drawing/2014/main" id="{D882EBFC-0AB9-4CC3-AF35-D22303D4A7F4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3178926" y="1189961"/>
              <a:ext cx="212801" cy="212800"/>
              <a:chOff x="827571" y="1974854"/>
              <a:chExt cx="360000" cy="360000"/>
            </a:xfrm>
            <a:solidFill>
              <a:schemeClr val="bg1"/>
            </a:solidFill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89EA2EA-7874-4716-A6E5-3F6EEDF06AA0}"/>
                  </a:ext>
                </a:extLst>
              </p:cNvPr>
              <p:cNvSpPr/>
              <p:nvPr/>
            </p:nvSpPr>
            <p:spPr>
              <a:xfrm>
                <a:off x="827586" y="1974854"/>
                <a:ext cx="108001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300"/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C9BA4CC8-B7AC-437C-A275-B9B0D5518A00}"/>
                  </a:ext>
                </a:extLst>
              </p:cNvPr>
              <p:cNvSpPr/>
              <p:nvPr/>
            </p:nvSpPr>
            <p:spPr>
              <a:xfrm rot="5400000">
                <a:off x="953571" y="1848854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300"/>
              </a:p>
            </p:txBody>
          </p:sp>
        </p:grpSp>
      </p:grp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3CE4FCFC-F436-46A2-8791-94FC825EA283}"/>
              </a:ext>
            </a:extLst>
          </p:cNvPr>
          <p:cNvSpPr txBox="1"/>
          <p:nvPr/>
        </p:nvSpPr>
        <p:spPr>
          <a:xfrm>
            <a:off x="10730380" y="6460084"/>
            <a:ext cx="1261564" cy="276999"/>
          </a:xfrm>
          <a:prstGeom prst="rect">
            <a:avLst/>
          </a:prstGeom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n-GB" dirty="0"/>
              <a:t>CR-IT-000092</a:t>
            </a:r>
          </a:p>
        </p:txBody>
      </p:sp>
    </p:spTree>
    <p:extLst>
      <p:ext uri="{BB962C8B-B14F-4D97-AF65-F5344CB8AC3E}">
        <p14:creationId xmlns:p14="http://schemas.microsoft.com/office/powerpoint/2010/main" val="273709312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75369CE4-8500-BE40-8DF1-9926B0E7BCCC}"/>
              </a:ext>
            </a:extLst>
          </p:cNvPr>
          <p:cNvSpPr/>
          <p:nvPr/>
        </p:nvSpPr>
        <p:spPr>
          <a:xfrm>
            <a:off x="0" y="0"/>
            <a:ext cx="12191999" cy="3906982"/>
          </a:xfrm>
          <a:prstGeom prst="rect">
            <a:avLst/>
          </a:prstGeom>
          <a:solidFill>
            <a:srgbClr val="2898D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0BAF7C7-D40D-3547-97A1-9509F7F97E73}"/>
              </a:ext>
            </a:extLst>
          </p:cNvPr>
          <p:cNvSpPr/>
          <p:nvPr/>
        </p:nvSpPr>
        <p:spPr>
          <a:xfrm>
            <a:off x="0" y="3438000"/>
            <a:ext cx="12191999" cy="3420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er 8">
            <a:extLst>
              <a:ext uri="{FF2B5EF4-FFF2-40B4-BE49-F238E27FC236}">
                <a16:creationId xmlns:a16="http://schemas.microsoft.com/office/drawing/2014/main" id="{7551CD72-3875-EC44-BAA2-037A836923F5}"/>
              </a:ext>
            </a:extLst>
          </p:cNvPr>
          <p:cNvGrpSpPr/>
          <p:nvPr/>
        </p:nvGrpSpPr>
        <p:grpSpPr>
          <a:xfrm>
            <a:off x="4523509" y="4333117"/>
            <a:ext cx="3144983" cy="1387434"/>
            <a:chOff x="8645240" y="5260769"/>
            <a:chExt cx="3144983" cy="1387434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F9D6C6EB-B073-3346-909D-BF0FF159DF33}"/>
                </a:ext>
              </a:extLst>
            </p:cNvPr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6" name="Image 25">
              <a:extLst>
                <a:ext uri="{FF2B5EF4-FFF2-40B4-BE49-F238E27FC236}">
                  <a16:creationId xmlns:a16="http://schemas.microsoft.com/office/drawing/2014/main" id="{1AA65EA1-3636-4249-A7BB-F80794D8A7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27" name="Titre 4">
            <a:extLst>
              <a:ext uri="{FF2B5EF4-FFF2-40B4-BE49-F238E27FC236}">
                <a16:creationId xmlns:a16="http://schemas.microsoft.com/office/drawing/2014/main" id="{4F06468D-B021-D141-8E4D-F38E89A33A8E}"/>
              </a:ext>
            </a:extLst>
          </p:cNvPr>
          <p:cNvSpPr txBox="1">
            <a:spLocks/>
          </p:cNvSpPr>
          <p:nvPr/>
        </p:nvSpPr>
        <p:spPr>
          <a:xfrm>
            <a:off x="1524000" y="-116233"/>
            <a:ext cx="9144000" cy="217501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charset="0"/>
                <a:ea typeface="PF Highway Sans Pro" charset="0"/>
                <a:cs typeface="PF Highway Sans Pro" charset="0"/>
              </a:rPr>
              <a:t>Follow us</a:t>
            </a:r>
            <a:br>
              <a:rPr kumimoji="0" lang="fr-FR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charset="0"/>
                <a:ea typeface="PF Highway Sans Pro" charset="0"/>
                <a:cs typeface="PF Highway Sans Pro" charset="0"/>
              </a:rPr>
            </a:br>
            <a:r>
              <a:rPr kumimoji="0" lang="fr-FR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charset="0"/>
                <a:ea typeface="PF Highway Sans Pro" charset="0"/>
                <a:cs typeface="PF Highway Sans Pro" charset="0"/>
              </a:rPr>
              <a:t>www.ipsen.com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pic>
        <p:nvPicPr>
          <p:cNvPr id="28" name="Image 27">
            <a:extLst>
              <a:ext uri="{FF2B5EF4-FFF2-40B4-BE49-F238E27FC236}">
                <a16:creationId xmlns:a16="http://schemas.microsoft.com/office/drawing/2014/main" id="{B966E174-F9FB-0E4F-A1E7-C0217B07956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43700" y="2525683"/>
            <a:ext cx="540000" cy="540000"/>
          </a:xfrm>
          <a:prstGeom prst="rect">
            <a:avLst/>
          </a:prstGeom>
        </p:spPr>
      </p:pic>
      <p:pic>
        <p:nvPicPr>
          <p:cNvPr id="29" name="Image 28">
            <a:extLst>
              <a:ext uri="{FF2B5EF4-FFF2-40B4-BE49-F238E27FC236}">
                <a16:creationId xmlns:a16="http://schemas.microsoft.com/office/drawing/2014/main" id="{FA8B3582-38D6-8E47-9920-B1B208034EB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20280" y="2525681"/>
            <a:ext cx="540000" cy="540000"/>
          </a:xfrm>
          <a:prstGeom prst="rect">
            <a:avLst/>
          </a:prstGeom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576D020C-7632-284D-8699-85D8FC57D26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89393" y="2537806"/>
            <a:ext cx="759600" cy="522410"/>
          </a:xfrm>
          <a:prstGeom prst="rect">
            <a:avLst/>
          </a:prstGeom>
        </p:spPr>
      </p:pic>
      <p:pic>
        <p:nvPicPr>
          <p:cNvPr id="31" name="Image 30">
            <a:extLst>
              <a:ext uri="{FF2B5EF4-FFF2-40B4-BE49-F238E27FC236}">
                <a16:creationId xmlns:a16="http://schemas.microsoft.com/office/drawing/2014/main" id="{278EF1EC-3755-C347-A728-96A9E303833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87906" y="2533072"/>
            <a:ext cx="590400" cy="5397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63810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6251DC1B-31A8-472A-A549-0C6E25432CE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/>
            <a:r>
              <a:rPr lang="en-US" sz="3600" dirty="0"/>
              <a:t>We are Ipsen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7F17A3FD-472E-496B-A723-AE96A7091E1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84516" y="4944307"/>
            <a:ext cx="2825243" cy="726668"/>
          </a:xfrm>
        </p:spPr>
        <p:txBody>
          <a:bodyPr/>
          <a:lstStyle/>
          <a:p>
            <a:pPr lvl="0">
              <a:defRPr/>
            </a:pPr>
            <a:r>
              <a:rPr lang="en-US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Mariam</a:t>
            </a:r>
          </a:p>
          <a:p>
            <a:pPr lvl="0">
              <a:defRPr/>
            </a:pPr>
            <a:r>
              <a:rPr lang="en-US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Pharmaceutical Development</a:t>
            </a:r>
          </a:p>
          <a:p>
            <a:pPr lvl="0">
              <a:defRPr/>
            </a:pPr>
            <a:r>
              <a:rPr lang="en-US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Wrexham</a:t>
            </a:r>
            <a:r>
              <a:rPr lang="en-US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UK</a:t>
            </a:r>
            <a:endParaRPr lang="en-US" dirty="0">
              <a:solidFill>
                <a:srgbClr val="FFFFFF"/>
              </a:solidFill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  <a:p>
            <a:endParaRPr lang="en-US" dirty="0"/>
          </a:p>
        </p:txBody>
      </p:sp>
      <p:grpSp>
        <p:nvGrpSpPr>
          <p:cNvPr id="4" name="Groupe 133">
            <a:extLst>
              <a:ext uri="{FF2B5EF4-FFF2-40B4-BE49-F238E27FC236}">
                <a16:creationId xmlns:a16="http://schemas.microsoft.com/office/drawing/2014/main" id="{47F8A5BD-DF45-4534-A7E3-78B56247608E}"/>
              </a:ext>
            </a:extLst>
          </p:cNvPr>
          <p:cNvGrpSpPr>
            <a:grpSpLocks noChangeAspect="1"/>
          </p:cNvGrpSpPr>
          <p:nvPr/>
        </p:nvGrpSpPr>
        <p:grpSpPr>
          <a:xfrm>
            <a:off x="352076" y="4653344"/>
            <a:ext cx="273600" cy="29096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4B137DD-0801-4962-BDFD-739AB8D92663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7DA124C-4207-4644-9B0F-22DC3BA5D0B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" name="Groupe 133">
            <a:extLst>
              <a:ext uri="{FF2B5EF4-FFF2-40B4-BE49-F238E27FC236}">
                <a16:creationId xmlns:a16="http://schemas.microsoft.com/office/drawing/2014/main" id="{6428E58B-3169-4204-93F4-DF9B593C5188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3409759" y="5670975"/>
            <a:ext cx="273600" cy="29096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3C45F37-13CC-43AC-9526-B7A9BB4764E8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DE73C1A-A98E-43CA-A6CA-7AF0161E6442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0" name="ZoneTexte 9">
            <a:extLst>
              <a:ext uri="{FF2B5EF4-FFF2-40B4-BE49-F238E27FC236}">
                <a16:creationId xmlns:a16="http://schemas.microsoft.com/office/drawing/2014/main" id="{C9477413-B423-024D-9B77-822A9E11ED73}"/>
              </a:ext>
            </a:extLst>
          </p:cNvPr>
          <p:cNvSpPr txBox="1"/>
          <p:nvPr/>
        </p:nvSpPr>
        <p:spPr>
          <a:xfrm rot="16200000">
            <a:off x="11095546" y="5771965"/>
            <a:ext cx="19928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©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Ipsen</a:t>
            </a:r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 2019 / Adam Wiseman / CAPA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Pictures</a:t>
            </a:r>
            <a:endParaRPr lang="fr-FR" sz="70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536827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042A17F-F1F1-44F4-8C11-EFB273B8184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>
                <a:solidFill>
                  <a:srgbClr val="003C68"/>
                </a:solidFill>
              </a:rPr>
              <a:t>About us</a:t>
            </a:r>
            <a:endParaRPr lang="en-US" dirty="0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608E93CF-6364-BB4A-8860-CF9AF9C71A1C}"/>
              </a:ext>
            </a:extLst>
          </p:cNvPr>
          <p:cNvGrpSpPr/>
          <p:nvPr/>
        </p:nvGrpSpPr>
        <p:grpSpPr>
          <a:xfrm>
            <a:off x="6741908" y="1843814"/>
            <a:ext cx="3818142" cy="3702142"/>
            <a:chOff x="4262566" y="1843814"/>
            <a:chExt cx="3818142" cy="3702142"/>
          </a:xfrm>
        </p:grpSpPr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80C8A59C-2841-400A-ACE7-1A9A152A64C2}"/>
                </a:ext>
              </a:extLst>
            </p:cNvPr>
            <p:cNvSpPr txBox="1"/>
            <p:nvPr/>
          </p:nvSpPr>
          <p:spPr>
            <a:xfrm>
              <a:off x="4262566" y="4714959"/>
              <a:ext cx="362123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600" dirty="0" err="1">
                  <a:solidFill>
                    <a:srgbClr val="003C68"/>
                  </a:solidFill>
                  <a:latin typeface="PF Highway Sans Pro" charset="0"/>
                  <a:ea typeface="PF Highway Sans Pro" charset="0"/>
                  <a:cs typeface="PF Highway Sans Pro" charset="0"/>
                </a:rPr>
                <a:t>We</a:t>
              </a:r>
              <a:r>
                <a:rPr lang="fr-FR" sz="1600" dirty="0">
                  <a:solidFill>
                    <a:srgbClr val="003C68"/>
                  </a:solidFill>
                  <a:latin typeface="PF Highway Sans Pro" charset="0"/>
                  <a:ea typeface="PF Highway Sans Pro" charset="0"/>
                  <a:cs typeface="PF Highway Sans Pro" charset="0"/>
                </a:rPr>
                <a:t> are </a:t>
              </a:r>
              <a:r>
                <a:rPr lang="fr-FR" sz="1600" dirty="0" err="1">
                  <a:solidFill>
                    <a:srgbClr val="003C68"/>
                  </a:solidFill>
                  <a:latin typeface="PF Highway Sans Pro" charset="0"/>
                  <a:ea typeface="PF Highway Sans Pro" charset="0"/>
                  <a:cs typeface="PF Highway Sans Pro" charset="0"/>
                </a:rPr>
                <a:t>dedicated</a:t>
              </a:r>
              <a:r>
                <a:rPr lang="fr-FR" sz="1600" dirty="0">
                  <a:solidFill>
                    <a:srgbClr val="003C68"/>
                  </a:solidFill>
                  <a:latin typeface="PF Highway Sans Pro" charset="0"/>
                  <a:ea typeface="PF Highway Sans Pro" charset="0"/>
                  <a:cs typeface="PF Highway Sans Pro" charset="0"/>
                </a:rPr>
                <a:t> to </a:t>
              </a:r>
              <a:r>
                <a:rPr lang="fr-FR" sz="1600" b="1" dirty="0" err="1">
                  <a:solidFill>
                    <a:srgbClr val="003C68"/>
                  </a:solidFill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prolong</a:t>
              </a:r>
              <a:r>
                <a:rPr lang="fr-FR" sz="1600" b="1" dirty="0">
                  <a:solidFill>
                    <a:srgbClr val="003C68"/>
                  </a:solidFill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 and </a:t>
              </a:r>
              <a:r>
                <a:rPr lang="fr-FR" sz="1600" b="1" dirty="0" err="1">
                  <a:solidFill>
                    <a:srgbClr val="003C68"/>
                  </a:solidFill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improve</a:t>
              </a:r>
              <a:r>
                <a:rPr lang="fr-FR" sz="1600" b="1" dirty="0">
                  <a:solidFill>
                    <a:srgbClr val="003C68"/>
                  </a:solidFill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 patients’ </a:t>
              </a:r>
              <a:r>
                <a:rPr lang="fr-FR" sz="1600" b="1" dirty="0" err="1">
                  <a:solidFill>
                    <a:srgbClr val="003C68"/>
                  </a:solidFill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lives</a:t>
              </a:r>
              <a:r>
                <a:rPr lang="fr-FR" sz="1600" b="1" dirty="0">
                  <a:solidFill>
                    <a:srgbClr val="003C68"/>
                  </a:solidFill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 and </a:t>
              </a:r>
              <a:r>
                <a:rPr lang="fr-FR" sz="1600" b="1" dirty="0" err="1">
                  <a:solidFill>
                    <a:srgbClr val="003C68"/>
                  </a:solidFill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health</a:t>
              </a:r>
              <a:r>
                <a:rPr lang="fr-FR" sz="1600" b="1" dirty="0">
                  <a:solidFill>
                    <a:srgbClr val="003C68"/>
                  </a:solidFill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 </a:t>
              </a:r>
              <a:r>
                <a:rPr lang="fr-FR" sz="1600" b="1" dirty="0" err="1">
                  <a:solidFill>
                    <a:srgbClr val="003C68"/>
                  </a:solidFill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outcomesinnovative</a:t>
              </a:r>
              <a:r>
                <a:rPr lang="fr-FR" sz="1600" dirty="0">
                  <a:solidFill>
                    <a:srgbClr val="003C68"/>
                  </a:solidFill>
                  <a:latin typeface="PF Highway Sans Pro" charset="0"/>
                  <a:ea typeface="PF Highway Sans Pro" charset="0"/>
                  <a:cs typeface="PF Highway Sans Pro" charset="0"/>
                </a:rPr>
                <a:t>.</a:t>
              </a:r>
            </a:p>
          </p:txBody>
        </p:sp>
        <p:sp>
          <p:nvSpPr>
            <p:cNvPr id="9" name="ZoneTexte 8">
              <a:extLst>
                <a:ext uri="{FF2B5EF4-FFF2-40B4-BE49-F238E27FC236}">
                  <a16:creationId xmlns:a16="http://schemas.microsoft.com/office/drawing/2014/main" id="{86EEE569-53D8-4EF9-91B3-BD452260AA94}"/>
                </a:ext>
              </a:extLst>
            </p:cNvPr>
            <p:cNvSpPr txBox="1"/>
            <p:nvPr/>
          </p:nvSpPr>
          <p:spPr>
            <a:xfrm>
              <a:off x="4262566" y="4133072"/>
              <a:ext cx="36402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2800" dirty="0">
                  <a:solidFill>
                    <a:srgbClr val="2898D4"/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Our mission</a:t>
              </a:r>
              <a:endParaRPr lang="fr-FR" sz="28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endParaRPr>
            </a:p>
          </p:txBody>
        </p:sp>
        <p:grpSp>
          <p:nvGrpSpPr>
            <p:cNvPr id="4" name="Groupe 3">
              <a:extLst>
                <a:ext uri="{FF2B5EF4-FFF2-40B4-BE49-F238E27FC236}">
                  <a16:creationId xmlns:a16="http://schemas.microsoft.com/office/drawing/2014/main" id="{0262F912-C4E0-9541-ABB6-88D706D841CB}"/>
                </a:ext>
              </a:extLst>
            </p:cNvPr>
            <p:cNvGrpSpPr/>
            <p:nvPr/>
          </p:nvGrpSpPr>
          <p:grpSpPr>
            <a:xfrm>
              <a:off x="4339685" y="1843814"/>
              <a:ext cx="3741023" cy="2197910"/>
              <a:chOff x="4339685" y="1843814"/>
              <a:chExt cx="3741023" cy="2197910"/>
            </a:xfrm>
          </p:grpSpPr>
          <p:pic>
            <p:nvPicPr>
              <p:cNvPr id="68" name="Image 67">
                <a:extLst>
                  <a:ext uri="{FF2B5EF4-FFF2-40B4-BE49-F238E27FC236}">
                    <a16:creationId xmlns:a16="http://schemas.microsoft.com/office/drawing/2014/main" id="{1D66A1EA-2C4D-5B42-81B1-4104C4C59F1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5113" t="12553" r="3542" b="6742"/>
              <a:stretch/>
            </p:blipFill>
            <p:spPr>
              <a:xfrm>
                <a:off x="4339685" y="1843814"/>
                <a:ext cx="3741023" cy="2197910"/>
              </a:xfrm>
              <a:prstGeom prst="rect">
                <a:avLst/>
              </a:prstGeom>
            </p:spPr>
          </p:pic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005D63BA-BC76-9C4C-9744-617ED6FEBBBE}"/>
                  </a:ext>
                </a:extLst>
              </p:cNvPr>
              <p:cNvSpPr/>
              <p:nvPr/>
            </p:nvSpPr>
            <p:spPr>
              <a:xfrm>
                <a:off x="4346375" y="3487308"/>
                <a:ext cx="3726532" cy="554415"/>
              </a:xfrm>
              <a:prstGeom prst="rect">
                <a:avLst/>
              </a:prstGeom>
              <a:solidFill>
                <a:srgbClr val="003C68">
                  <a:alpha val="4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70" name="Title 1">
                <a:extLst>
                  <a:ext uri="{FF2B5EF4-FFF2-40B4-BE49-F238E27FC236}">
                    <a16:creationId xmlns:a16="http://schemas.microsoft.com/office/drawing/2014/main" id="{F8FC1893-24AA-6043-9E59-752B0D0C9586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588021" y="3653584"/>
                <a:ext cx="3258612" cy="249487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algn="l" defTabSz="895350" rtl="0" eaLnBrk="1" fontAlgn="base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238284" algn="l"/>
                  </a:tabLst>
                  <a:defRPr sz="2100" b="0" i="0" baseline="0">
                    <a:solidFill>
                      <a:srgbClr val="000000"/>
                    </a:solidFill>
                    <a:latin typeface="Georgia"/>
                    <a:ea typeface="+mj-ea"/>
                    <a:cs typeface="Georgia"/>
                    <a:sym typeface="Arial"/>
                  </a:defRPr>
                </a:lvl1pPr>
                <a:lvl2pPr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2pPr>
                <a:lvl3pPr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3pPr>
                <a:lvl4pPr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4pPr>
                <a:lvl5pPr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6pPr>
                <a:lvl7pPr marL="914400"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7pPr>
                <a:lvl8pPr marL="1371600"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8pPr>
                <a:lvl9pPr marL="1828800"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9pPr>
              </a:lstStyle>
              <a:p>
                <a:pPr lvl="0" defTabSz="671513">
                  <a:tabLst>
                    <a:tab pos="178713" algn="l"/>
                  </a:tabLst>
                  <a:defRPr/>
                </a:pPr>
                <a:r>
                  <a:rPr lang="en-US" sz="900" b="1" dirty="0">
                    <a:solidFill>
                      <a:schemeClr val="bg1"/>
                    </a:solidFill>
                    <a:latin typeface="PF Highway Sans Pro" panose="02000500000000020004" pitchFamily="2" charset="0"/>
                    <a:ea typeface="Helvetica Neue Light" panose="02000403000000020004" pitchFamily="2" charset="0"/>
                    <a:cs typeface="Helvetica Neue" panose="02000503000000020004" pitchFamily="2" charset="0"/>
                  </a:rPr>
                  <a:t>Nadine, </a:t>
                </a:r>
                <a:r>
                  <a:rPr lang="en-US" sz="900" dirty="0">
                    <a:solidFill>
                      <a:schemeClr val="bg1"/>
                    </a:solidFill>
                    <a:latin typeface="PF Highway Sans Pro" panose="02000500000000020004" pitchFamily="2" charset="0"/>
                    <a:ea typeface="Helvetica Neue Light" panose="02000403000000020004" pitchFamily="2" charset="0"/>
                    <a:cs typeface="Helvetica Neue" panose="02000503000000020004" pitchFamily="2" charset="0"/>
                  </a:rPr>
                  <a:t>Living with </a:t>
                </a:r>
                <a:r>
                  <a:rPr lang="en-US" sz="900" dirty="0" err="1">
                    <a:solidFill>
                      <a:schemeClr val="bg1"/>
                    </a:solidFill>
                    <a:latin typeface="PF Highway Sans Pro" panose="02000500000000020004" pitchFamily="2" charset="0"/>
                    <a:ea typeface="Helvetica Neue Light" panose="02000403000000020004" pitchFamily="2" charset="0"/>
                    <a:cs typeface="Helvetica Neue" panose="02000503000000020004" pitchFamily="2" charset="0"/>
                  </a:rPr>
                  <a:t>fibrodysplasia</a:t>
                </a:r>
                <a:r>
                  <a:rPr lang="en-US" sz="900" dirty="0">
                    <a:solidFill>
                      <a:schemeClr val="bg1"/>
                    </a:solidFill>
                    <a:latin typeface="PF Highway Sans Pro" panose="02000500000000020004" pitchFamily="2" charset="0"/>
                    <a:ea typeface="Helvetica Neue Light" panose="02000403000000020004" pitchFamily="2" charset="0"/>
                    <a:cs typeface="Helvetica Neue" panose="02000503000000020004" pitchFamily="2" charset="0"/>
                  </a:rPr>
                  <a:t> ossificans progressive, Berlin, Germany</a:t>
                </a:r>
              </a:p>
            </p:txBody>
          </p:sp>
          <p:grpSp>
            <p:nvGrpSpPr>
              <p:cNvPr id="71" name="Groupe 70">
                <a:extLst>
                  <a:ext uri="{FF2B5EF4-FFF2-40B4-BE49-F238E27FC236}">
                    <a16:creationId xmlns:a16="http://schemas.microsoft.com/office/drawing/2014/main" id="{50DE83E6-CA2A-0B45-82B6-B19600B5E4A7}"/>
                  </a:ext>
                </a:extLst>
              </p:cNvPr>
              <p:cNvGrpSpPr/>
              <p:nvPr/>
            </p:nvGrpSpPr>
            <p:grpSpPr>
              <a:xfrm>
                <a:off x="4411072" y="3567512"/>
                <a:ext cx="108993" cy="108993"/>
                <a:chOff x="2556760" y="1876810"/>
                <a:chExt cx="144000" cy="144000"/>
              </a:xfrm>
              <a:solidFill>
                <a:schemeClr val="bg1"/>
              </a:solidFill>
            </p:grpSpPr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D8DB2408-299F-E743-AADC-5DF97185EC6F}"/>
                    </a:ext>
                  </a:extLst>
                </p:cNvPr>
                <p:cNvSpPr/>
                <p:nvPr/>
              </p:nvSpPr>
              <p:spPr>
                <a:xfrm>
                  <a:off x="2556760" y="1876810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7842488F-17EA-C546-8F45-638CE7DC9D21}"/>
                    </a:ext>
                  </a:extLst>
                </p:cNvPr>
                <p:cNvSpPr/>
                <p:nvPr/>
              </p:nvSpPr>
              <p:spPr>
                <a:xfrm rot="5400000">
                  <a:off x="2601760" y="1831810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</p:grpSp>
          <p:grpSp>
            <p:nvGrpSpPr>
              <p:cNvPr id="74" name="Groupe 73">
                <a:extLst>
                  <a:ext uri="{FF2B5EF4-FFF2-40B4-BE49-F238E27FC236}">
                    <a16:creationId xmlns:a16="http://schemas.microsoft.com/office/drawing/2014/main" id="{0AA22418-4DE4-8046-81D5-CC2F4E135E25}"/>
                  </a:ext>
                </a:extLst>
              </p:cNvPr>
              <p:cNvGrpSpPr/>
              <p:nvPr/>
            </p:nvGrpSpPr>
            <p:grpSpPr>
              <a:xfrm rot="10800000">
                <a:off x="7902846" y="3828622"/>
                <a:ext cx="108994" cy="108993"/>
                <a:chOff x="2556759" y="1658562"/>
                <a:chExt cx="144001" cy="144000"/>
              </a:xfrm>
              <a:solidFill>
                <a:schemeClr val="bg1"/>
              </a:solidFill>
            </p:grpSpPr>
            <p:sp>
              <p:nvSpPr>
                <p:cNvPr id="75" name="Rectangle 74">
                  <a:extLst>
                    <a:ext uri="{FF2B5EF4-FFF2-40B4-BE49-F238E27FC236}">
                      <a16:creationId xmlns:a16="http://schemas.microsoft.com/office/drawing/2014/main" id="{E53EA02B-60A5-B345-BBA4-5B8A7753B15F}"/>
                    </a:ext>
                  </a:extLst>
                </p:cNvPr>
                <p:cNvSpPr/>
                <p:nvPr/>
              </p:nvSpPr>
              <p:spPr>
                <a:xfrm>
                  <a:off x="2556759" y="1658562"/>
                  <a:ext cx="54001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  <p:sp>
              <p:nvSpPr>
                <p:cNvPr id="76" name="Rectangle 75">
                  <a:extLst>
                    <a:ext uri="{FF2B5EF4-FFF2-40B4-BE49-F238E27FC236}">
                      <a16:creationId xmlns:a16="http://schemas.microsoft.com/office/drawing/2014/main" id="{E25AF7A4-176C-5940-8014-940784E96A5E}"/>
                    </a:ext>
                  </a:extLst>
                </p:cNvPr>
                <p:cNvSpPr/>
                <p:nvPr/>
              </p:nvSpPr>
              <p:spPr>
                <a:xfrm rot="5400000">
                  <a:off x="2601760" y="1613568"/>
                  <a:ext cx="54001" cy="14399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/>
                </a:p>
              </p:txBody>
            </p:sp>
          </p:grpSp>
        </p:grp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66BEDD33-0EF5-084A-943B-129B1969D0C8}"/>
              </a:ext>
            </a:extLst>
          </p:cNvPr>
          <p:cNvGrpSpPr/>
          <p:nvPr/>
        </p:nvGrpSpPr>
        <p:grpSpPr>
          <a:xfrm>
            <a:off x="1514185" y="1845012"/>
            <a:ext cx="3631971" cy="3947165"/>
            <a:chOff x="441275" y="1845012"/>
            <a:chExt cx="3631971" cy="3947165"/>
          </a:xfrm>
        </p:grpSpPr>
        <p:sp>
          <p:nvSpPr>
            <p:cNvPr id="6" name="ZoneTexte 5">
              <a:extLst>
                <a:ext uri="{FF2B5EF4-FFF2-40B4-BE49-F238E27FC236}">
                  <a16:creationId xmlns:a16="http://schemas.microsoft.com/office/drawing/2014/main" id="{02C9ABF7-14BD-40D9-80A7-218B619BC413}"/>
                </a:ext>
              </a:extLst>
            </p:cNvPr>
            <p:cNvSpPr txBox="1"/>
            <p:nvPr/>
          </p:nvSpPr>
          <p:spPr>
            <a:xfrm>
              <a:off x="441275" y="4714959"/>
              <a:ext cx="3612571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rgbClr val="003C68"/>
                  </a:solidFill>
                  <a:latin typeface="PF Highway Sans Pro" panose="02000500000000020004" pitchFamily="2" charset="0"/>
                </a:rPr>
                <a:t>To be a leading global mid-size biopharmaceutical company </a:t>
              </a:r>
              <a:r>
                <a:rPr lang="en-US" sz="1600" dirty="0">
                  <a:solidFill>
                    <a:srgbClr val="003C68"/>
                  </a:solidFill>
                  <a:latin typeface="PF Highway Sans Pro" panose="02000500000000020004" pitchFamily="2" charset="0"/>
                </a:rPr>
                <a:t>with a focus on transformative medicines in Oncology, Rare disease &amp; Neuroscience.</a:t>
              </a:r>
            </a:p>
          </p:txBody>
        </p:sp>
        <p:sp>
          <p:nvSpPr>
            <p:cNvPr id="8" name="ZoneTexte 7">
              <a:extLst>
                <a:ext uri="{FF2B5EF4-FFF2-40B4-BE49-F238E27FC236}">
                  <a16:creationId xmlns:a16="http://schemas.microsoft.com/office/drawing/2014/main" id="{75FA81B1-1503-4A6A-9EFB-78B38AD6C923}"/>
                </a:ext>
              </a:extLst>
            </p:cNvPr>
            <p:cNvSpPr txBox="1"/>
            <p:nvPr/>
          </p:nvSpPr>
          <p:spPr>
            <a:xfrm>
              <a:off x="441275" y="4133072"/>
              <a:ext cx="36316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2800" dirty="0">
                  <a:solidFill>
                    <a:srgbClr val="2898D4"/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Our vision</a:t>
              </a:r>
              <a:endParaRPr lang="fr-FR" sz="28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endParaRPr>
            </a:p>
          </p:txBody>
        </p:sp>
        <p:pic>
          <p:nvPicPr>
            <p:cNvPr id="86" name="Image 85">
              <a:extLst>
                <a:ext uri="{FF2B5EF4-FFF2-40B4-BE49-F238E27FC236}">
                  <a16:creationId xmlns:a16="http://schemas.microsoft.com/office/drawing/2014/main" id="{CBF2C520-50E6-6844-82D8-165BEE42014B}"/>
                </a:ext>
              </a:extLst>
            </p:cNvPr>
            <p:cNvPicPr>
              <a:picLocks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012" t="4254" r="7012" b="359"/>
            <a:stretch/>
          </p:blipFill>
          <p:spPr>
            <a:xfrm>
              <a:off x="556046" y="1845012"/>
              <a:ext cx="3517200" cy="2196710"/>
            </a:xfrm>
            <a:prstGeom prst="rect">
              <a:avLst/>
            </a:prstGeom>
          </p:spPr>
        </p:pic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B9008250-3C5D-F742-8E75-C2755D0363AC}"/>
                </a:ext>
              </a:extLst>
            </p:cNvPr>
            <p:cNvSpPr/>
            <p:nvPr/>
          </p:nvSpPr>
          <p:spPr>
            <a:xfrm>
              <a:off x="556046" y="3463273"/>
              <a:ext cx="3516851" cy="578449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8" name="Title 1">
              <a:extLst>
                <a:ext uri="{FF2B5EF4-FFF2-40B4-BE49-F238E27FC236}">
                  <a16:creationId xmlns:a16="http://schemas.microsoft.com/office/drawing/2014/main" id="{8416CE23-D54F-C440-A645-2A9B791D8E4F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84095" y="3666074"/>
              <a:ext cx="3075260" cy="11772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lvl="0" defTabSz="671513">
                <a:tabLst>
                  <a:tab pos="178713" algn="l"/>
                </a:tabLst>
                <a:defRPr/>
              </a:pPr>
              <a:r>
                <a:rPr lang="en-US" sz="900" b="1" dirty="0">
                  <a:solidFill>
                    <a:schemeClr val="bg1"/>
                  </a:solidFill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</a:rPr>
                <a:t>Janaine, </a:t>
              </a:r>
              <a:r>
                <a:rPr lang="en-US" sz="900" dirty="0">
                  <a:solidFill>
                    <a:schemeClr val="bg1"/>
                  </a:solidFill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</a:rPr>
                <a:t>Marketing, Specialty Care, Brazil</a:t>
              </a:r>
            </a:p>
          </p:txBody>
        </p:sp>
        <p:grpSp>
          <p:nvGrpSpPr>
            <p:cNvPr id="89" name="Groupe 88">
              <a:extLst>
                <a:ext uri="{FF2B5EF4-FFF2-40B4-BE49-F238E27FC236}">
                  <a16:creationId xmlns:a16="http://schemas.microsoft.com/office/drawing/2014/main" id="{C6C7650A-FB21-5249-B771-53B997D3A896}"/>
                </a:ext>
              </a:extLst>
            </p:cNvPr>
            <p:cNvGrpSpPr/>
            <p:nvPr/>
          </p:nvGrpSpPr>
          <p:grpSpPr>
            <a:xfrm>
              <a:off x="617107" y="3584837"/>
              <a:ext cx="102861" cy="102860"/>
              <a:chOff x="2556760" y="1941031"/>
              <a:chExt cx="144001" cy="144000"/>
            </a:xfrm>
            <a:solidFill>
              <a:schemeClr val="bg1"/>
            </a:solidFill>
          </p:grpSpPr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90A63E6C-BCB3-6D46-A2B2-1A66EB4A9E3C}"/>
                  </a:ext>
                </a:extLst>
              </p:cNvPr>
              <p:cNvSpPr/>
              <p:nvPr/>
            </p:nvSpPr>
            <p:spPr>
              <a:xfrm>
                <a:off x="2556760" y="1941031"/>
                <a:ext cx="54001" cy="144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1" name="Rectangle 90">
                <a:extLst>
                  <a:ext uri="{FF2B5EF4-FFF2-40B4-BE49-F238E27FC236}">
                    <a16:creationId xmlns:a16="http://schemas.microsoft.com/office/drawing/2014/main" id="{CACA459E-21C6-7D47-B9C1-585878151609}"/>
                  </a:ext>
                </a:extLst>
              </p:cNvPr>
              <p:cNvSpPr/>
              <p:nvPr/>
            </p:nvSpPr>
            <p:spPr>
              <a:xfrm rot="5400000">
                <a:off x="2601760" y="1896039"/>
                <a:ext cx="54001" cy="144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</p:grpSp>
        <p:grpSp>
          <p:nvGrpSpPr>
            <p:cNvPr id="92" name="Groupe 91">
              <a:extLst>
                <a:ext uri="{FF2B5EF4-FFF2-40B4-BE49-F238E27FC236}">
                  <a16:creationId xmlns:a16="http://schemas.microsoft.com/office/drawing/2014/main" id="{EB6F0DAE-5E5A-6C47-ACB7-42AD84F9FCFF}"/>
                </a:ext>
              </a:extLst>
            </p:cNvPr>
            <p:cNvGrpSpPr/>
            <p:nvPr/>
          </p:nvGrpSpPr>
          <p:grpSpPr>
            <a:xfrm rot="10800000">
              <a:off x="3912405" y="3723311"/>
              <a:ext cx="102861" cy="102860"/>
              <a:chOff x="2556759" y="1745461"/>
              <a:chExt cx="144001" cy="144000"/>
            </a:xfrm>
            <a:solidFill>
              <a:schemeClr val="bg1"/>
            </a:solidFill>
          </p:grpSpPr>
          <p:sp>
            <p:nvSpPr>
              <p:cNvPr id="93" name="Rectangle 92">
                <a:extLst>
                  <a:ext uri="{FF2B5EF4-FFF2-40B4-BE49-F238E27FC236}">
                    <a16:creationId xmlns:a16="http://schemas.microsoft.com/office/drawing/2014/main" id="{9638D73C-2936-714B-975B-5A4AA594E8D3}"/>
                  </a:ext>
                </a:extLst>
              </p:cNvPr>
              <p:cNvSpPr/>
              <p:nvPr/>
            </p:nvSpPr>
            <p:spPr>
              <a:xfrm>
                <a:off x="2556759" y="1745461"/>
                <a:ext cx="54001" cy="144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3A73A594-FB27-BD46-80F0-71A759085F2D}"/>
                  </a:ext>
                </a:extLst>
              </p:cNvPr>
              <p:cNvSpPr/>
              <p:nvPr/>
            </p:nvSpPr>
            <p:spPr>
              <a:xfrm rot="5400000">
                <a:off x="2601759" y="1700465"/>
                <a:ext cx="54001" cy="144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589813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texte 1">
            <a:extLst>
              <a:ext uri="{FF2B5EF4-FFF2-40B4-BE49-F238E27FC236}">
                <a16:creationId xmlns:a16="http://schemas.microsoft.com/office/drawing/2014/main" id="{B3D3B81B-60CB-9949-8165-9D3474160A2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74961" y="1514729"/>
            <a:ext cx="4089671" cy="1084475"/>
          </a:xfrm>
        </p:spPr>
        <p:txBody>
          <a:bodyPr/>
          <a:lstStyle/>
          <a:p>
            <a:pPr lvl="0" algn="l"/>
            <a:r>
              <a:rPr lang="fr-FR" sz="3600" dirty="0">
                <a:solidFill>
                  <a:srgbClr val="FFFFFF"/>
                </a:solidFill>
              </a:rPr>
              <a:t>Patients are at the </a:t>
            </a:r>
            <a:r>
              <a:rPr lang="fr-FR" sz="3600" dirty="0" err="1">
                <a:solidFill>
                  <a:srgbClr val="FFFFFF"/>
                </a:solidFill>
              </a:rPr>
              <a:t>heart</a:t>
            </a:r>
            <a:r>
              <a:rPr lang="fr-FR" sz="3600" dirty="0">
                <a:solidFill>
                  <a:srgbClr val="FFFFFF"/>
                </a:solidFill>
              </a:rPr>
              <a:t> of </a:t>
            </a:r>
            <a:r>
              <a:rPr lang="fr-FR" sz="3600" dirty="0" err="1">
                <a:solidFill>
                  <a:srgbClr val="FFFFFF"/>
                </a:solidFill>
              </a:rPr>
              <a:t>everything</a:t>
            </a:r>
            <a:r>
              <a:rPr lang="fr-FR" sz="3600" dirty="0">
                <a:solidFill>
                  <a:srgbClr val="FFFFFF"/>
                </a:solidFill>
              </a:rPr>
              <a:t> </a:t>
            </a:r>
            <a:r>
              <a:rPr lang="fr-FR" sz="3600" dirty="0" err="1">
                <a:solidFill>
                  <a:srgbClr val="FFFFFF"/>
                </a:solidFill>
              </a:rPr>
              <a:t>we</a:t>
            </a:r>
            <a:r>
              <a:rPr lang="fr-FR" sz="3600" dirty="0">
                <a:solidFill>
                  <a:srgbClr val="FFFFFF"/>
                </a:solidFill>
              </a:rPr>
              <a:t> do</a:t>
            </a:r>
            <a:endParaRPr lang="en-US" sz="3600" dirty="0">
              <a:solidFill>
                <a:srgbClr val="FFFFFF"/>
              </a:solidFill>
            </a:endParaRPr>
          </a:p>
          <a:p>
            <a:endParaRPr 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9F8066D1-B0E9-CE49-BB36-A52855FD61D8}"/>
              </a:ext>
            </a:extLst>
          </p:cNvPr>
          <p:cNvSpPr txBox="1">
            <a:spLocks/>
          </p:cNvSpPr>
          <p:nvPr/>
        </p:nvSpPr>
        <p:spPr bwMode="auto">
          <a:xfrm>
            <a:off x="622673" y="4842006"/>
            <a:ext cx="4083947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Janice</a:t>
            </a:r>
          </a:p>
          <a:p>
            <a:pPr lvl="0" defTabSz="671513">
              <a:tabLst>
                <a:tab pos="178713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Living with cervical dystonia</a:t>
            </a:r>
          </a:p>
          <a:p>
            <a:pPr lvl="0" defTabSz="671513">
              <a:tabLst>
                <a:tab pos="178713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Tennessee, USA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47397973-85A6-F243-89F3-F250AC1A7DF7}"/>
              </a:ext>
            </a:extLst>
          </p:cNvPr>
          <p:cNvGrpSpPr>
            <a:grpSpLocks noChangeAspect="1"/>
          </p:cNvGrpSpPr>
          <p:nvPr/>
        </p:nvGrpSpPr>
        <p:grpSpPr>
          <a:xfrm>
            <a:off x="352076" y="4653344"/>
            <a:ext cx="273600" cy="29096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3FC3A8BE-E33E-2345-A6A3-C0BE8C1054DD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02AE6E82-499F-8348-8CB7-328A666B15E5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" name="Groupe 133">
            <a:extLst>
              <a:ext uri="{FF2B5EF4-FFF2-40B4-BE49-F238E27FC236}">
                <a16:creationId xmlns:a16="http://schemas.microsoft.com/office/drawing/2014/main" id="{203C5935-405A-2045-AA0F-06A917D5AF78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3409759" y="5380011"/>
            <a:ext cx="273600" cy="29096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448ACA0D-388A-0B42-8DE7-C8F350E86C07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3B3F1A3-A7B0-1749-98E5-98CAD8EF849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2" name="ZoneTexte 11">
            <a:extLst>
              <a:ext uri="{FF2B5EF4-FFF2-40B4-BE49-F238E27FC236}">
                <a16:creationId xmlns:a16="http://schemas.microsoft.com/office/drawing/2014/main" id="{EE50E045-CCF4-0846-8528-F8723BCDA295}"/>
              </a:ext>
            </a:extLst>
          </p:cNvPr>
          <p:cNvSpPr txBox="1"/>
          <p:nvPr/>
        </p:nvSpPr>
        <p:spPr>
          <a:xfrm rot="16200000">
            <a:off x="11077913" y="5771965"/>
            <a:ext cx="20281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©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Ipsen</a:t>
            </a:r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 2019 / Matthew Bender / CAPA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Pictures</a:t>
            </a:r>
            <a:endParaRPr lang="fr-FR" sz="70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82116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Image 16">
            <a:extLst>
              <a:ext uri="{FF2B5EF4-FFF2-40B4-BE49-F238E27FC236}">
                <a16:creationId xmlns:a16="http://schemas.microsoft.com/office/drawing/2014/main" id="{1A28C715-B606-EA48-8FA0-194DC2667BB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6106886" cy="6858000"/>
          </a:xfrm>
          <a:prstGeom prst="rect">
            <a:avLst/>
          </a:prstGeom>
        </p:spPr>
      </p:pic>
      <p:sp>
        <p:nvSpPr>
          <p:cNvPr id="18" name="Titre 1">
            <a:extLst>
              <a:ext uri="{FF2B5EF4-FFF2-40B4-BE49-F238E27FC236}">
                <a16:creationId xmlns:a16="http://schemas.microsoft.com/office/drawing/2014/main" id="{C68EBC7F-1A1B-EC4E-8DD9-1FF068162623}"/>
              </a:ext>
            </a:extLst>
          </p:cNvPr>
          <p:cNvSpPr txBox="1">
            <a:spLocks/>
          </p:cNvSpPr>
          <p:nvPr/>
        </p:nvSpPr>
        <p:spPr>
          <a:xfrm>
            <a:off x="6974032" y="881740"/>
            <a:ext cx="4320000" cy="738451"/>
          </a:xfrm>
          <a:prstGeom prst="rect">
            <a:avLst/>
          </a:prstGeom>
        </p:spPr>
        <p:txBody>
          <a:bodyPr>
            <a:normAutofit fontScale="67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r>
              <a:rPr lang="fr-FR" sz="4000">
                <a:solidFill>
                  <a:srgbClr val="2898D4"/>
                </a:solidFill>
              </a:rPr>
              <a:t>Improving the lives </a:t>
            </a:r>
            <a:br>
              <a:rPr lang="fr-FR" sz="4000">
                <a:solidFill>
                  <a:srgbClr val="2898D4"/>
                </a:solidFill>
              </a:rPr>
            </a:br>
            <a:r>
              <a:rPr lang="fr-FR" sz="4000">
                <a:solidFill>
                  <a:srgbClr val="2898D4"/>
                </a:solidFill>
              </a:rPr>
              <a:t>of patients</a:t>
            </a:r>
            <a:endParaRPr lang="fr-FR" sz="4000" dirty="0">
              <a:solidFill>
                <a:srgbClr val="2898D4"/>
              </a:solidFill>
            </a:endParaRP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C6A135D2-290C-2243-A222-CB3D41DDB017}"/>
              </a:ext>
            </a:extLst>
          </p:cNvPr>
          <p:cNvSpPr txBox="1"/>
          <p:nvPr/>
        </p:nvSpPr>
        <p:spPr>
          <a:xfrm>
            <a:off x="6974032" y="2059335"/>
            <a:ext cx="4320000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We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focus on </a:t>
            </a:r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finding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solutions for a </a:t>
            </a:r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broad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range of patients’ </a:t>
            </a:r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unmet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needs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across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our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key therapeutic areas – </a:t>
            </a:r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Oncology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, Neuroscience, Rare </a:t>
            </a:r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Disease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and Consumer Healthcare for </a:t>
            </a:r>
            <a:r>
              <a:rPr lang="fr-FR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better</a:t>
            </a:r>
            <a:r>
              <a:rPr lang="fr-FR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patient care.</a:t>
            </a:r>
          </a:p>
          <a:p>
            <a:endParaRPr lang="fr-FR" sz="2000" dirty="0">
              <a:solidFill>
                <a:srgbClr val="003C68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  <a:p>
            <a:r>
              <a:rPr lang="fr-FR" sz="2000" b="1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We</a:t>
            </a:r>
            <a:r>
              <a:rPr lang="fr-FR" sz="2000" b="1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2000" b="1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aim</a:t>
            </a:r>
            <a:r>
              <a:rPr lang="fr-FR" sz="2000" b="1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to launch at least one new </a:t>
            </a:r>
            <a:r>
              <a:rPr lang="fr-FR" sz="2000" b="1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drug</a:t>
            </a:r>
            <a:r>
              <a:rPr lang="fr-FR" sz="2000" b="1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or </a:t>
            </a:r>
            <a:r>
              <a:rPr lang="fr-FR" sz="2000" b="1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meaningful</a:t>
            </a:r>
            <a:r>
              <a:rPr lang="fr-FR" sz="2000" b="1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indication </a:t>
            </a:r>
            <a:r>
              <a:rPr lang="fr-FR" sz="2000" b="1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every</a:t>
            </a:r>
            <a:r>
              <a:rPr lang="fr-FR" sz="2000" b="1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2000" b="1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year</a:t>
            </a:r>
            <a:r>
              <a:rPr lang="fr-FR" sz="2000" b="1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.</a:t>
            </a: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96658A0F-B869-5842-BD07-8B078A7CCA48}"/>
              </a:ext>
            </a:extLst>
          </p:cNvPr>
          <p:cNvGrpSpPr/>
          <p:nvPr/>
        </p:nvGrpSpPr>
        <p:grpSpPr>
          <a:xfrm>
            <a:off x="2828138" y="5882358"/>
            <a:ext cx="2526439" cy="852196"/>
            <a:chOff x="3358067" y="5890725"/>
            <a:chExt cx="2526439" cy="852196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84C85D4-F631-3B46-9EB8-5BAEB2CF8BDD}"/>
                </a:ext>
              </a:extLst>
            </p:cNvPr>
            <p:cNvSpPr/>
            <p:nvPr/>
          </p:nvSpPr>
          <p:spPr>
            <a:xfrm>
              <a:off x="3358067" y="5890725"/>
              <a:ext cx="2526439" cy="852196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fr-FR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fr-FR" dirty="0"/>
            </a:p>
          </p:txBody>
        </p:sp>
        <p:grpSp>
          <p:nvGrpSpPr>
            <p:cNvPr id="22" name="Groupe 21">
              <a:extLst>
                <a:ext uri="{FF2B5EF4-FFF2-40B4-BE49-F238E27FC236}">
                  <a16:creationId xmlns:a16="http://schemas.microsoft.com/office/drawing/2014/main" id="{2A39BF0C-18B9-B54C-8C2A-65B9727FB994}"/>
                </a:ext>
              </a:extLst>
            </p:cNvPr>
            <p:cNvGrpSpPr/>
            <p:nvPr/>
          </p:nvGrpSpPr>
          <p:grpSpPr>
            <a:xfrm>
              <a:off x="3446497" y="5972361"/>
              <a:ext cx="2359034" cy="708549"/>
              <a:chOff x="3986741" y="5972361"/>
              <a:chExt cx="2359034" cy="708549"/>
            </a:xfrm>
          </p:grpSpPr>
          <p:sp>
            <p:nvSpPr>
              <p:cNvPr id="23" name="Title 1">
                <a:extLst>
                  <a:ext uri="{FF2B5EF4-FFF2-40B4-BE49-F238E27FC236}">
                    <a16:creationId xmlns:a16="http://schemas.microsoft.com/office/drawing/2014/main" id="{BBCEAD55-2D28-F641-851B-E89057D40224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159209" y="6096135"/>
                <a:ext cx="2010380" cy="58477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defPPr>
                  <a:defRPr lang="fr-FR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 defTabSz="671513">
                  <a:tabLst>
                    <a:tab pos="178713" algn="l"/>
                  </a:tabLst>
                  <a:defRPr/>
                </a:pPr>
                <a:r>
                  <a:rPr lang="en-US" sz="1400" b="1" dirty="0">
                    <a:solidFill>
                      <a:schemeClr val="bg1"/>
                    </a:solidFill>
                    <a:latin typeface="PF Highway Sans Pro" panose="02000500000000020004" pitchFamily="2" charset="0"/>
                    <a:ea typeface="Helvetica Neue Light" panose="02000403000000020004" pitchFamily="2" charset="0"/>
                    <a:cs typeface="Helvetica Neue" panose="02000503000000020004" pitchFamily="2" charset="0"/>
                  </a:rPr>
                  <a:t>Janice</a:t>
                </a:r>
              </a:p>
              <a:p>
                <a:pPr lvl="0" defTabSz="671513">
                  <a:tabLst>
                    <a:tab pos="178713" algn="l"/>
                  </a:tabLst>
                  <a:defRPr/>
                </a:pPr>
                <a:r>
                  <a:rPr lang="en-US" sz="1200" dirty="0">
                    <a:solidFill>
                      <a:schemeClr val="bg1"/>
                    </a:solidFill>
                    <a:latin typeface="PF Highway Sans Pro" panose="02000500000000020004" pitchFamily="2" charset="0"/>
                    <a:ea typeface="Helvetica Neue Light" panose="02000403000000020004" pitchFamily="2" charset="0"/>
                    <a:cs typeface="Helvetica Neue" panose="02000503000000020004" pitchFamily="2" charset="0"/>
                  </a:rPr>
                  <a:t>Living with cervical dystonia</a:t>
                </a:r>
              </a:p>
              <a:p>
                <a:pPr lvl="0" defTabSz="671513">
                  <a:tabLst>
                    <a:tab pos="178713" algn="l"/>
                  </a:tabLst>
                  <a:defRPr/>
                </a:pPr>
                <a:r>
                  <a:rPr lang="en-US" sz="1200" dirty="0">
                    <a:solidFill>
                      <a:schemeClr val="bg1"/>
                    </a:solidFill>
                    <a:latin typeface="PF Highway Sans Pro" panose="02000500000000020004" pitchFamily="2" charset="0"/>
                    <a:ea typeface="Helvetica Neue Light" panose="02000403000000020004" pitchFamily="2" charset="0"/>
                    <a:cs typeface="Helvetica Neue" panose="02000503000000020004" pitchFamily="2" charset="0"/>
                  </a:rPr>
                  <a:t>Tennessee, USA</a:t>
                </a:r>
              </a:p>
            </p:txBody>
          </p:sp>
          <p:grpSp>
            <p:nvGrpSpPr>
              <p:cNvPr id="24" name="Groupe 23">
                <a:extLst>
                  <a:ext uri="{FF2B5EF4-FFF2-40B4-BE49-F238E27FC236}">
                    <a16:creationId xmlns:a16="http://schemas.microsoft.com/office/drawing/2014/main" id="{C91A73AA-07B1-F141-AA78-072C801138D5}"/>
                  </a:ext>
                </a:extLst>
              </p:cNvPr>
              <p:cNvGrpSpPr/>
              <p:nvPr/>
            </p:nvGrpSpPr>
            <p:grpSpPr>
              <a:xfrm>
                <a:off x="3986741" y="5972361"/>
                <a:ext cx="144000" cy="144000"/>
                <a:chOff x="2556760" y="1843250"/>
                <a:chExt cx="144000" cy="144000"/>
              </a:xfrm>
              <a:solidFill>
                <a:schemeClr val="bg1"/>
              </a:solidFill>
            </p:grpSpPr>
            <p:sp>
              <p:nvSpPr>
                <p:cNvPr id="28" name="Rectangle 27">
                  <a:extLst>
                    <a:ext uri="{FF2B5EF4-FFF2-40B4-BE49-F238E27FC236}">
                      <a16:creationId xmlns:a16="http://schemas.microsoft.com/office/drawing/2014/main" id="{54D9716B-574B-CD47-83B3-514F8709F868}"/>
                    </a:ext>
                  </a:extLst>
                </p:cNvPr>
                <p:cNvSpPr/>
                <p:nvPr/>
              </p:nvSpPr>
              <p:spPr>
                <a:xfrm>
                  <a:off x="2556760" y="1843250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29" name="Rectangle 28">
                  <a:extLst>
                    <a:ext uri="{FF2B5EF4-FFF2-40B4-BE49-F238E27FC236}">
                      <a16:creationId xmlns:a16="http://schemas.microsoft.com/office/drawing/2014/main" id="{64E2E90B-3BE3-F848-9C40-9F33BF6A49DF}"/>
                    </a:ext>
                  </a:extLst>
                </p:cNvPr>
                <p:cNvSpPr/>
                <p:nvPr/>
              </p:nvSpPr>
              <p:spPr>
                <a:xfrm rot="5400000">
                  <a:off x="2601760" y="1798250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 dirty="0"/>
                </a:p>
              </p:txBody>
            </p:sp>
          </p:grpSp>
          <p:grpSp>
            <p:nvGrpSpPr>
              <p:cNvPr id="25" name="Groupe 24">
                <a:extLst>
                  <a:ext uri="{FF2B5EF4-FFF2-40B4-BE49-F238E27FC236}">
                    <a16:creationId xmlns:a16="http://schemas.microsoft.com/office/drawing/2014/main" id="{63771D7A-5D56-BA42-839C-1FBA5B5651DA}"/>
                  </a:ext>
                </a:extLst>
              </p:cNvPr>
              <p:cNvGrpSpPr/>
              <p:nvPr/>
            </p:nvGrpSpPr>
            <p:grpSpPr>
              <a:xfrm rot="10800000">
                <a:off x="6201775" y="6509554"/>
                <a:ext cx="144000" cy="144000"/>
                <a:chOff x="1165973" y="1843250"/>
                <a:chExt cx="144000" cy="144000"/>
              </a:xfrm>
              <a:solidFill>
                <a:schemeClr val="bg1"/>
              </a:solidFill>
            </p:grpSpPr>
            <p:sp>
              <p:nvSpPr>
                <p:cNvPr id="26" name="Rectangle 25">
                  <a:extLst>
                    <a:ext uri="{FF2B5EF4-FFF2-40B4-BE49-F238E27FC236}">
                      <a16:creationId xmlns:a16="http://schemas.microsoft.com/office/drawing/2014/main" id="{F04D0563-E00D-8C4F-8096-8E85171E16C9}"/>
                    </a:ext>
                  </a:extLst>
                </p:cNvPr>
                <p:cNvSpPr/>
                <p:nvPr/>
              </p:nvSpPr>
              <p:spPr>
                <a:xfrm>
                  <a:off x="1165973" y="1843250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/>
                </a:p>
              </p:txBody>
            </p:sp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0736DCDB-D29E-D74A-A8C1-1E9C327F9826}"/>
                    </a:ext>
                  </a:extLst>
                </p:cNvPr>
                <p:cNvSpPr/>
                <p:nvPr/>
              </p:nvSpPr>
              <p:spPr>
                <a:xfrm rot="5400000">
                  <a:off x="1210973" y="1798250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fr-FR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fr-FR" dirty="0"/>
                </a:p>
              </p:txBody>
            </p:sp>
          </p:grpSp>
        </p:grpSp>
      </p:grpSp>
      <p:pic>
        <p:nvPicPr>
          <p:cNvPr id="30" name="Image 29">
            <a:extLst>
              <a:ext uri="{FF2B5EF4-FFF2-40B4-BE49-F238E27FC236}">
                <a16:creationId xmlns:a16="http://schemas.microsoft.com/office/drawing/2014/main" id="{902063AC-635B-3642-8805-485E32150DB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31" name="ZoneTexte 30">
            <a:extLst>
              <a:ext uri="{FF2B5EF4-FFF2-40B4-BE49-F238E27FC236}">
                <a16:creationId xmlns:a16="http://schemas.microsoft.com/office/drawing/2014/main" id="{F522C971-B933-C14E-95CE-5FFD51BE0DC4}"/>
              </a:ext>
            </a:extLst>
          </p:cNvPr>
          <p:cNvSpPr txBox="1"/>
          <p:nvPr/>
        </p:nvSpPr>
        <p:spPr>
          <a:xfrm rot="16200000">
            <a:off x="4981913" y="5771965"/>
            <a:ext cx="20281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©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Ipsen</a:t>
            </a:r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 2019 / Matthew Bender / CAPA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Pictures</a:t>
            </a:r>
            <a:endParaRPr lang="fr-FR" sz="70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756012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ZoneTexte 72">
            <a:extLst>
              <a:ext uri="{FF2B5EF4-FFF2-40B4-BE49-F238E27FC236}">
                <a16:creationId xmlns:a16="http://schemas.microsoft.com/office/drawing/2014/main" id="{85AE96AA-3BB9-4FC6-AA15-120095677CB3}"/>
              </a:ext>
            </a:extLst>
          </p:cNvPr>
          <p:cNvSpPr txBox="1"/>
          <p:nvPr/>
        </p:nvSpPr>
        <p:spPr>
          <a:xfrm>
            <a:off x="2956641" y="5456651"/>
            <a:ext cx="62688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err="1">
                <a:solidFill>
                  <a:srgbClr val="003C68"/>
                </a:solidFill>
                <a:latin typeface="PF Highway Sans Pro" panose="02000500000000020004" pitchFamily="2" charset="0"/>
              </a:rPr>
              <a:t>Oncology</a:t>
            </a:r>
            <a:r>
              <a:rPr lang="fr-FR" dirty="0">
                <a:solidFill>
                  <a:srgbClr val="003C68"/>
                </a:solidFill>
                <a:latin typeface="PF Highway Sans Pro" panose="02000500000000020004" pitchFamily="2" charset="0"/>
              </a:rPr>
              <a:t> -</a:t>
            </a:r>
            <a:r>
              <a:rPr lang="fr-FR" dirty="0">
                <a:solidFill>
                  <a:schemeClr val="accent4"/>
                </a:solidFill>
                <a:latin typeface="PF Highway Sans Pro" panose="02000500000000020004" pitchFamily="2" charset="0"/>
              </a:rPr>
              <a:t> Neuroscience</a:t>
            </a:r>
            <a:r>
              <a:rPr lang="fr-FR" dirty="0">
                <a:solidFill>
                  <a:srgbClr val="33B8C9"/>
                </a:solidFill>
                <a:latin typeface="PF Highway Sans Pro" panose="02000500000000020004" pitchFamily="2" charset="0"/>
              </a:rPr>
              <a:t> </a:t>
            </a:r>
            <a:r>
              <a:rPr lang="fr-FR" dirty="0">
                <a:solidFill>
                  <a:srgbClr val="003C68"/>
                </a:solidFill>
                <a:latin typeface="PF Highway Sans Pro" panose="02000500000000020004" pitchFamily="2" charset="0"/>
              </a:rPr>
              <a:t>-</a:t>
            </a:r>
            <a:r>
              <a:rPr lang="fr-FR" dirty="0">
                <a:solidFill>
                  <a:srgbClr val="33B8C9"/>
                </a:solidFill>
                <a:latin typeface="PF Highway Sans Pro" panose="02000500000000020004" pitchFamily="2" charset="0"/>
              </a:rPr>
              <a:t> Rare </a:t>
            </a:r>
            <a:r>
              <a:rPr lang="en-US" dirty="0">
                <a:solidFill>
                  <a:srgbClr val="33B8C9"/>
                </a:solidFill>
                <a:latin typeface="PF Highway Sans Pro" panose="02000500000000020004" pitchFamily="2" charset="0"/>
              </a:rPr>
              <a:t>Disease</a:t>
            </a:r>
            <a:r>
              <a:rPr lang="fr-FR" dirty="0">
                <a:solidFill>
                  <a:srgbClr val="33B8C9"/>
                </a:solidFill>
                <a:latin typeface="PF Highway Sans Pro" panose="02000500000000020004" pitchFamily="2" charset="0"/>
              </a:rPr>
              <a:t> </a:t>
            </a:r>
            <a:r>
              <a:rPr lang="fr-FR" dirty="0">
                <a:solidFill>
                  <a:srgbClr val="003C68"/>
                </a:solidFill>
                <a:latin typeface="PF Highway Sans Pro" panose="02000500000000020004" pitchFamily="2" charset="0"/>
              </a:rPr>
              <a:t>-</a:t>
            </a:r>
            <a:r>
              <a:rPr lang="fr-FR" dirty="0">
                <a:solidFill>
                  <a:schemeClr val="accent6"/>
                </a:solidFill>
                <a:latin typeface="PF Highway Sans Pro" panose="02000500000000020004" pitchFamily="2" charset="0"/>
              </a:rPr>
              <a:t> Consumer Healthcare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D335FBB-14D0-4D4A-812D-7AC4264DCB78}"/>
              </a:ext>
            </a:extLst>
          </p:cNvPr>
          <p:cNvGrpSpPr/>
          <p:nvPr/>
        </p:nvGrpSpPr>
        <p:grpSpPr>
          <a:xfrm>
            <a:off x="3204741" y="1372309"/>
            <a:ext cx="6020732" cy="4084342"/>
            <a:chOff x="643586" y="2079649"/>
            <a:chExt cx="4608507" cy="3126317"/>
          </a:xfrm>
        </p:grpSpPr>
        <p:grpSp>
          <p:nvGrpSpPr>
            <p:cNvPr id="110" name="Group 27">
              <a:extLst>
                <a:ext uri="{FF2B5EF4-FFF2-40B4-BE49-F238E27FC236}">
                  <a16:creationId xmlns:a16="http://schemas.microsoft.com/office/drawing/2014/main" id="{D286B214-A65E-CE42-8CE2-CDF4DB490D04}"/>
                </a:ext>
              </a:extLst>
            </p:cNvPr>
            <p:cNvGrpSpPr/>
            <p:nvPr/>
          </p:nvGrpSpPr>
          <p:grpSpPr>
            <a:xfrm>
              <a:off x="643586" y="2079649"/>
              <a:ext cx="4543720" cy="3126317"/>
              <a:chOff x="2721216" y="1323016"/>
              <a:chExt cx="7101792" cy="5131013"/>
            </a:xfrm>
          </p:grpSpPr>
          <p:pic>
            <p:nvPicPr>
              <p:cNvPr id="111" name="Image 2">
                <a:extLst>
                  <a:ext uri="{FF2B5EF4-FFF2-40B4-BE49-F238E27FC236}">
                    <a16:creationId xmlns:a16="http://schemas.microsoft.com/office/drawing/2014/main" id="{ACF8AE6F-9288-B040-86E5-6D587055C3D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screen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65040" b="-52"/>
              <a:stretch/>
            </p:blipFill>
            <p:spPr>
              <a:xfrm>
                <a:off x="5340893" y="1538211"/>
                <a:ext cx="1711441" cy="4897991"/>
              </a:xfrm>
              <a:prstGeom prst="rect">
                <a:avLst/>
              </a:prstGeom>
            </p:spPr>
          </p:pic>
          <p:pic>
            <p:nvPicPr>
              <p:cNvPr id="112" name="Image 3">
                <a:extLst>
                  <a:ext uri="{FF2B5EF4-FFF2-40B4-BE49-F238E27FC236}">
                    <a16:creationId xmlns:a16="http://schemas.microsoft.com/office/drawing/2014/main" id="{9FB9ACD6-AA8B-1B46-AC63-54D243A393C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screen">
                <a:alphaModFix amt="50000"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64779"/>
              <a:stretch/>
            </p:blipFill>
            <p:spPr>
              <a:xfrm>
                <a:off x="5330488" y="1538209"/>
                <a:ext cx="1731426" cy="4915820"/>
              </a:xfrm>
              <a:prstGeom prst="rect">
                <a:avLst/>
              </a:prstGeom>
            </p:spPr>
          </p:pic>
          <p:sp>
            <p:nvSpPr>
              <p:cNvPr id="113" name="object 26">
                <a:extLst>
                  <a:ext uri="{FF2B5EF4-FFF2-40B4-BE49-F238E27FC236}">
                    <a16:creationId xmlns:a16="http://schemas.microsoft.com/office/drawing/2014/main" id="{B7C371E6-A7FF-314E-8651-03FF212676A6}"/>
                  </a:ext>
                </a:extLst>
              </p:cNvPr>
              <p:cNvSpPr/>
              <p:nvPr/>
            </p:nvSpPr>
            <p:spPr>
              <a:xfrm>
                <a:off x="5328632" y="2175087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40">
                    <a:moveTo>
                      <a:pt x="0" y="0"/>
                    </a:moveTo>
                    <a:lnTo>
                      <a:pt x="0" y="27381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4" name="object 30">
                <a:extLst>
                  <a:ext uri="{FF2B5EF4-FFF2-40B4-BE49-F238E27FC236}">
                    <a16:creationId xmlns:a16="http://schemas.microsoft.com/office/drawing/2014/main" id="{00E07CA8-DF54-8D40-BD5A-91FF9CEE3E07}"/>
                  </a:ext>
                </a:extLst>
              </p:cNvPr>
              <p:cNvSpPr/>
              <p:nvPr/>
            </p:nvSpPr>
            <p:spPr>
              <a:xfrm>
                <a:off x="5217580" y="2696636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0"/>
                    </a:moveTo>
                    <a:lnTo>
                      <a:pt x="0" y="27393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5" name="object 34">
                <a:extLst>
                  <a:ext uri="{FF2B5EF4-FFF2-40B4-BE49-F238E27FC236}">
                    <a16:creationId xmlns:a16="http://schemas.microsoft.com/office/drawing/2014/main" id="{41B0DFB9-AD0C-4B4B-B6DD-2EF455DCFE5D}"/>
                  </a:ext>
                </a:extLst>
              </p:cNvPr>
              <p:cNvSpPr/>
              <p:nvPr/>
            </p:nvSpPr>
            <p:spPr>
              <a:xfrm>
                <a:off x="5330266" y="3466130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6" name="object 45">
                <a:extLst>
                  <a:ext uri="{FF2B5EF4-FFF2-40B4-BE49-F238E27FC236}">
                    <a16:creationId xmlns:a16="http://schemas.microsoft.com/office/drawing/2014/main" id="{FA9AFF63-7254-5C42-8556-28497EE7052E}"/>
                  </a:ext>
                </a:extLst>
              </p:cNvPr>
              <p:cNvSpPr/>
              <p:nvPr/>
            </p:nvSpPr>
            <p:spPr>
              <a:xfrm>
                <a:off x="6964628" y="3265369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7" name="object 48">
                <a:extLst>
                  <a:ext uri="{FF2B5EF4-FFF2-40B4-BE49-F238E27FC236}">
                    <a16:creationId xmlns:a16="http://schemas.microsoft.com/office/drawing/2014/main" id="{3E9529F0-B51B-114A-B081-0B41B9708850}"/>
                  </a:ext>
                </a:extLst>
              </p:cNvPr>
              <p:cNvSpPr/>
              <p:nvPr/>
            </p:nvSpPr>
            <p:spPr>
              <a:xfrm>
                <a:off x="7153141" y="2728442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81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8" name="object 26">
                <a:extLst>
                  <a:ext uri="{FF2B5EF4-FFF2-40B4-BE49-F238E27FC236}">
                    <a16:creationId xmlns:a16="http://schemas.microsoft.com/office/drawing/2014/main" id="{F3E3C7E8-B3E5-A044-882B-D24FF1F402C0}"/>
                  </a:ext>
                </a:extLst>
              </p:cNvPr>
              <p:cNvSpPr/>
              <p:nvPr/>
            </p:nvSpPr>
            <p:spPr>
              <a:xfrm>
                <a:off x="5247562" y="3904105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40">
                    <a:moveTo>
                      <a:pt x="0" y="0"/>
                    </a:moveTo>
                    <a:lnTo>
                      <a:pt x="0" y="27381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19" name="object 26">
                <a:extLst>
                  <a:ext uri="{FF2B5EF4-FFF2-40B4-BE49-F238E27FC236}">
                    <a16:creationId xmlns:a16="http://schemas.microsoft.com/office/drawing/2014/main" id="{CDB9B618-67AF-974C-A751-78FDA1D2EFC9}"/>
                  </a:ext>
                </a:extLst>
              </p:cNvPr>
              <p:cNvSpPr/>
              <p:nvPr/>
            </p:nvSpPr>
            <p:spPr>
              <a:xfrm>
                <a:off x="7156752" y="2023152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40">
                    <a:moveTo>
                      <a:pt x="0" y="0"/>
                    </a:moveTo>
                    <a:lnTo>
                      <a:pt x="0" y="27381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0" name="object 34">
                <a:extLst>
                  <a:ext uri="{FF2B5EF4-FFF2-40B4-BE49-F238E27FC236}">
                    <a16:creationId xmlns:a16="http://schemas.microsoft.com/office/drawing/2014/main" id="{A751D50B-6DA2-9441-B418-769D9A693D13}"/>
                  </a:ext>
                </a:extLst>
              </p:cNvPr>
              <p:cNvSpPr/>
              <p:nvPr/>
            </p:nvSpPr>
            <p:spPr>
              <a:xfrm>
                <a:off x="5116043" y="2883671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1" name="object 45">
                <a:extLst>
                  <a:ext uri="{FF2B5EF4-FFF2-40B4-BE49-F238E27FC236}">
                    <a16:creationId xmlns:a16="http://schemas.microsoft.com/office/drawing/2014/main" id="{A0536005-15FD-8247-A8E4-7CA49A8ED2C9}"/>
                  </a:ext>
                </a:extLst>
              </p:cNvPr>
              <p:cNvSpPr/>
              <p:nvPr/>
            </p:nvSpPr>
            <p:spPr>
              <a:xfrm>
                <a:off x="7092732" y="2240129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2" name="object 48">
                <a:extLst>
                  <a:ext uri="{FF2B5EF4-FFF2-40B4-BE49-F238E27FC236}">
                    <a16:creationId xmlns:a16="http://schemas.microsoft.com/office/drawing/2014/main" id="{CDC9BEA7-8A09-2B4A-AB0D-7F1602211185}"/>
                  </a:ext>
                </a:extLst>
              </p:cNvPr>
              <p:cNvSpPr/>
              <p:nvPr/>
            </p:nvSpPr>
            <p:spPr>
              <a:xfrm>
                <a:off x="7094807" y="4901388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81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3" name="object 51">
                <a:extLst>
                  <a:ext uri="{FF2B5EF4-FFF2-40B4-BE49-F238E27FC236}">
                    <a16:creationId xmlns:a16="http://schemas.microsoft.com/office/drawing/2014/main" id="{4B8BEEBC-A1AF-A341-B12E-96929933EB71}"/>
                  </a:ext>
                </a:extLst>
              </p:cNvPr>
              <p:cNvSpPr/>
              <p:nvPr/>
            </p:nvSpPr>
            <p:spPr>
              <a:xfrm>
                <a:off x="7093533" y="1798687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4" name="object 34">
                <a:extLst>
                  <a:ext uri="{FF2B5EF4-FFF2-40B4-BE49-F238E27FC236}">
                    <a16:creationId xmlns:a16="http://schemas.microsoft.com/office/drawing/2014/main" id="{144EEE0B-2A82-1E43-BE59-94C655FB28D6}"/>
                  </a:ext>
                </a:extLst>
              </p:cNvPr>
              <p:cNvSpPr/>
              <p:nvPr/>
            </p:nvSpPr>
            <p:spPr>
              <a:xfrm>
                <a:off x="5279223" y="4701209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5" name="object 45">
                <a:extLst>
                  <a:ext uri="{FF2B5EF4-FFF2-40B4-BE49-F238E27FC236}">
                    <a16:creationId xmlns:a16="http://schemas.microsoft.com/office/drawing/2014/main" id="{134DED5C-DD4F-D147-9FA4-EF4D6401B562}"/>
                  </a:ext>
                </a:extLst>
              </p:cNvPr>
              <p:cNvSpPr/>
              <p:nvPr/>
            </p:nvSpPr>
            <p:spPr>
              <a:xfrm>
                <a:off x="7143264" y="1667535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6" name="object 45">
                <a:extLst>
                  <a:ext uri="{FF2B5EF4-FFF2-40B4-BE49-F238E27FC236}">
                    <a16:creationId xmlns:a16="http://schemas.microsoft.com/office/drawing/2014/main" id="{CFCABAA5-A9F8-3140-9230-608B2C57E9D6}"/>
                  </a:ext>
                </a:extLst>
              </p:cNvPr>
              <p:cNvSpPr/>
              <p:nvPr/>
            </p:nvSpPr>
            <p:spPr>
              <a:xfrm flipH="1">
                <a:off x="5381254" y="1666064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7" name="object 45">
                <a:extLst>
                  <a:ext uri="{FF2B5EF4-FFF2-40B4-BE49-F238E27FC236}">
                    <a16:creationId xmlns:a16="http://schemas.microsoft.com/office/drawing/2014/main" id="{4EFC5F29-ECCF-084B-BE50-F905A7CC9B15}"/>
                  </a:ext>
                </a:extLst>
              </p:cNvPr>
              <p:cNvSpPr/>
              <p:nvPr/>
            </p:nvSpPr>
            <p:spPr>
              <a:xfrm>
                <a:off x="7150617" y="1323016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8" name="object 26">
                <a:extLst>
                  <a:ext uri="{FF2B5EF4-FFF2-40B4-BE49-F238E27FC236}">
                    <a16:creationId xmlns:a16="http://schemas.microsoft.com/office/drawing/2014/main" id="{F4327DD7-EAA5-1542-81F9-B253B73E2066}"/>
                  </a:ext>
                </a:extLst>
              </p:cNvPr>
              <p:cNvSpPr/>
              <p:nvPr/>
            </p:nvSpPr>
            <p:spPr>
              <a:xfrm>
                <a:off x="5189430" y="1809958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40">
                    <a:moveTo>
                      <a:pt x="0" y="0"/>
                    </a:moveTo>
                    <a:lnTo>
                      <a:pt x="0" y="27381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9" name="object 34">
                <a:extLst>
                  <a:ext uri="{FF2B5EF4-FFF2-40B4-BE49-F238E27FC236}">
                    <a16:creationId xmlns:a16="http://schemas.microsoft.com/office/drawing/2014/main" id="{5AF68246-B4A5-5D46-998A-BB1C7337C59A}"/>
                  </a:ext>
                </a:extLst>
              </p:cNvPr>
              <p:cNvSpPr/>
              <p:nvPr/>
            </p:nvSpPr>
            <p:spPr>
              <a:xfrm>
                <a:off x="4947313" y="3794501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30" name="object 26">
                <a:extLst>
                  <a:ext uri="{FF2B5EF4-FFF2-40B4-BE49-F238E27FC236}">
                    <a16:creationId xmlns:a16="http://schemas.microsoft.com/office/drawing/2014/main" id="{9198FD01-39AE-1F4C-B978-0B7E2A04C925}"/>
                  </a:ext>
                </a:extLst>
              </p:cNvPr>
              <p:cNvSpPr/>
              <p:nvPr/>
            </p:nvSpPr>
            <p:spPr>
              <a:xfrm>
                <a:off x="5271802" y="3726575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40">
                    <a:moveTo>
                      <a:pt x="0" y="0"/>
                    </a:moveTo>
                    <a:lnTo>
                      <a:pt x="0" y="27381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31" name="object 51">
                <a:extLst>
                  <a:ext uri="{FF2B5EF4-FFF2-40B4-BE49-F238E27FC236}">
                    <a16:creationId xmlns:a16="http://schemas.microsoft.com/office/drawing/2014/main" id="{44E0A605-E148-B948-8115-75F1D0843DCE}"/>
                  </a:ext>
                </a:extLst>
              </p:cNvPr>
              <p:cNvSpPr/>
              <p:nvPr/>
            </p:nvSpPr>
            <p:spPr>
              <a:xfrm>
                <a:off x="7174204" y="3779104"/>
                <a:ext cx="0" cy="32084"/>
              </a:xfrm>
              <a:custGeom>
                <a:avLst/>
                <a:gdLst/>
                <a:ahLst/>
                <a:cxnLst/>
                <a:rect l="l" t="t" r="r" b="b"/>
                <a:pathLst>
                  <a:path h="27939">
                    <a:moveTo>
                      <a:pt x="0" y="27393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FFFFFF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32" name="object 18">
                <a:extLst>
                  <a:ext uri="{FF2B5EF4-FFF2-40B4-BE49-F238E27FC236}">
                    <a16:creationId xmlns:a16="http://schemas.microsoft.com/office/drawing/2014/main" id="{D92DCB3C-DAC3-754F-9D68-6AB5634FBAFC}"/>
                  </a:ext>
                </a:extLst>
              </p:cNvPr>
              <p:cNvSpPr txBox="1"/>
              <p:nvPr/>
            </p:nvSpPr>
            <p:spPr>
              <a:xfrm>
                <a:off x="7231587" y="4550432"/>
                <a:ext cx="1725146" cy="248356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>
                <a:defPPr>
                  <a:defRPr lang="en-US"/>
                </a:defPPr>
                <a:lvl1pPr marL="12700" marR="0" lvl="0" indent="0" fontAlgn="auto">
                  <a:lnSpc>
                    <a:spcPct val="10000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b="0" i="0" u="none" strike="noStrike" cap="none" spc="-25" normalizeH="0" baseline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defRPr>
                </a:lvl1pPr>
              </a:lstStyle>
              <a:p>
                <a:r>
                  <a:rPr lang="fr-FR" dirty="0">
                    <a:solidFill>
                      <a:schemeClr val="accent4"/>
                    </a:solidFill>
                  </a:rPr>
                  <a:t>PEDIATRIC SPASTICITY</a:t>
                </a:r>
                <a:endParaRPr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133" name="object 16">
                <a:extLst>
                  <a:ext uri="{FF2B5EF4-FFF2-40B4-BE49-F238E27FC236}">
                    <a16:creationId xmlns:a16="http://schemas.microsoft.com/office/drawing/2014/main" id="{154E9AF8-E800-1E48-81C6-94068FA3E072}"/>
                  </a:ext>
                </a:extLst>
              </p:cNvPr>
              <p:cNvSpPr txBox="1"/>
              <p:nvPr/>
            </p:nvSpPr>
            <p:spPr>
              <a:xfrm>
                <a:off x="3621603" y="4550432"/>
                <a:ext cx="1558124" cy="248356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>
                <a:defPPr>
                  <a:defRPr lang="en-US"/>
                </a:defPPr>
                <a:lvl1pPr marL="12700" marR="0" lvl="0" indent="0" fontAlgn="auto">
                  <a:lnSpc>
                    <a:spcPct val="10000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b="0" i="0" u="none" strike="noStrike" cap="none" spc="-25" normalizeH="0" baseline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defRPr>
                </a:lvl1pPr>
              </a:lstStyle>
              <a:p>
                <a:pPr algn="r"/>
                <a:r>
                  <a:rPr lang="fr-FR" dirty="0">
                    <a:solidFill>
                      <a:schemeClr val="accent4"/>
                    </a:solidFill>
                  </a:rPr>
                  <a:t>ADULT SPASTICITY</a:t>
                </a:r>
                <a:endParaRPr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134" name="object 29">
                <a:extLst>
                  <a:ext uri="{FF2B5EF4-FFF2-40B4-BE49-F238E27FC236}">
                    <a16:creationId xmlns:a16="http://schemas.microsoft.com/office/drawing/2014/main" id="{5A63EA42-7C70-E447-A5D6-21786B835E5E}"/>
                  </a:ext>
                </a:extLst>
              </p:cNvPr>
              <p:cNvSpPr/>
              <p:nvPr/>
            </p:nvSpPr>
            <p:spPr>
              <a:xfrm rot="10800000">
                <a:off x="5550824" y="3596917"/>
                <a:ext cx="324687" cy="1126938"/>
              </a:xfrm>
              <a:custGeom>
                <a:avLst/>
                <a:gdLst/>
                <a:ahLst/>
                <a:cxnLst/>
                <a:rect l="l" t="t" r="r" b="b"/>
                <a:pathLst>
                  <a:path w="1193800" h="328930">
                    <a:moveTo>
                      <a:pt x="0" y="0"/>
                    </a:moveTo>
                    <a:lnTo>
                      <a:pt x="1193228" y="0"/>
                    </a:lnTo>
                    <a:lnTo>
                      <a:pt x="1193228" y="328904"/>
                    </a:lnTo>
                  </a:path>
                </a:pathLst>
              </a:custGeom>
              <a:ln w="6083">
                <a:solidFill>
                  <a:schemeClr val="accent4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35" name="object 33">
                <a:extLst>
                  <a:ext uri="{FF2B5EF4-FFF2-40B4-BE49-F238E27FC236}">
                    <a16:creationId xmlns:a16="http://schemas.microsoft.com/office/drawing/2014/main" id="{70197231-0B3D-4F49-96A2-7973AE95D770}"/>
                  </a:ext>
                </a:extLst>
              </p:cNvPr>
              <p:cNvSpPr/>
              <p:nvPr/>
            </p:nvSpPr>
            <p:spPr>
              <a:xfrm>
                <a:off x="5275578" y="4722320"/>
                <a:ext cx="289374" cy="0"/>
              </a:xfrm>
              <a:custGeom>
                <a:avLst/>
                <a:gdLst/>
                <a:ahLst/>
                <a:cxnLst/>
                <a:rect l="l" t="t" r="r" b="b"/>
                <a:pathLst>
                  <a:path w="994410">
                    <a:moveTo>
                      <a:pt x="0" y="0"/>
                    </a:moveTo>
                    <a:lnTo>
                      <a:pt x="994244" y="0"/>
                    </a:lnTo>
                  </a:path>
                </a:pathLst>
              </a:custGeom>
              <a:ln w="6083">
                <a:solidFill>
                  <a:schemeClr val="accent4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36" name="object 20">
                <a:extLst>
                  <a:ext uri="{FF2B5EF4-FFF2-40B4-BE49-F238E27FC236}">
                    <a16:creationId xmlns:a16="http://schemas.microsoft.com/office/drawing/2014/main" id="{722BC4F1-509C-D941-88DE-7797779C22BF}"/>
                  </a:ext>
                </a:extLst>
              </p:cNvPr>
              <p:cNvSpPr txBox="1"/>
              <p:nvPr/>
            </p:nvSpPr>
            <p:spPr>
              <a:xfrm>
                <a:off x="7248181" y="3241870"/>
                <a:ext cx="2361798" cy="210472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4763" marR="0" lvl="0" indent="0" algn="l" defTabSz="914400" rtl="0" eaLnBrk="1" fontAlgn="auto" latinLnBrk="0" hangingPunct="1">
                  <a:lnSpc>
                    <a:spcPts val="91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sz="900" b="0" i="0" u="none" strike="noStrike" kern="1200" cap="none" spc="-10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NEUROENDOCRINE</a:t>
                </a:r>
                <a:r>
                  <a:rPr kumimoji="0" lang="fr-FR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 </a:t>
                </a:r>
                <a:r>
                  <a:rPr kumimoji="0" sz="900" b="0" i="0" u="none" strike="noStrike" kern="1200" cap="none" spc="-10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TUMORS</a:t>
                </a:r>
                <a:endParaRPr kumimoji="0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PF Highway Sans Pro" charset="0"/>
                  <a:cs typeface="PF Highway Sans Pro" charset="0"/>
                </a:endParaRPr>
              </a:p>
            </p:txBody>
          </p:sp>
          <p:sp>
            <p:nvSpPr>
              <p:cNvPr id="137" name="object 16">
                <a:extLst>
                  <a:ext uri="{FF2B5EF4-FFF2-40B4-BE49-F238E27FC236}">
                    <a16:creationId xmlns:a16="http://schemas.microsoft.com/office/drawing/2014/main" id="{CCAE8EF7-A2DA-BF4A-BEEB-7AAE63D66448}"/>
                  </a:ext>
                </a:extLst>
              </p:cNvPr>
              <p:cNvSpPr txBox="1"/>
              <p:nvPr/>
            </p:nvSpPr>
            <p:spPr>
              <a:xfrm>
                <a:off x="2721216" y="3063287"/>
                <a:ext cx="2543777" cy="248356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1270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-25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HEPATOCELLULAR CARCINOMA</a:t>
                </a:r>
                <a:endParaRPr kumimoji="0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PF Highway Sans Pro" charset="0"/>
                  <a:cs typeface="PF Highway Sans Pro" charset="0"/>
                </a:endParaRPr>
              </a:p>
            </p:txBody>
          </p:sp>
          <p:sp>
            <p:nvSpPr>
              <p:cNvPr id="138" name="object 29">
                <a:extLst>
                  <a:ext uri="{FF2B5EF4-FFF2-40B4-BE49-F238E27FC236}">
                    <a16:creationId xmlns:a16="http://schemas.microsoft.com/office/drawing/2014/main" id="{D163A45E-FD65-B242-83B5-9A59370989F8}"/>
                  </a:ext>
                </a:extLst>
              </p:cNvPr>
              <p:cNvSpPr/>
              <p:nvPr/>
            </p:nvSpPr>
            <p:spPr>
              <a:xfrm>
                <a:off x="5301994" y="3194628"/>
                <a:ext cx="702753" cy="173472"/>
              </a:xfrm>
              <a:custGeom>
                <a:avLst/>
                <a:gdLst/>
                <a:ahLst/>
                <a:cxnLst/>
                <a:rect l="l" t="t" r="r" b="b"/>
                <a:pathLst>
                  <a:path w="1193800" h="328930">
                    <a:moveTo>
                      <a:pt x="0" y="0"/>
                    </a:moveTo>
                    <a:lnTo>
                      <a:pt x="1193228" y="0"/>
                    </a:lnTo>
                    <a:lnTo>
                      <a:pt x="1193228" y="328904"/>
                    </a:lnTo>
                  </a:path>
                </a:pathLst>
              </a:custGeom>
              <a:ln w="6083">
                <a:solidFill>
                  <a:srgbClr val="003C68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39" name="object 14">
                <a:extLst>
                  <a:ext uri="{FF2B5EF4-FFF2-40B4-BE49-F238E27FC236}">
                    <a16:creationId xmlns:a16="http://schemas.microsoft.com/office/drawing/2014/main" id="{7643A4B1-6517-7241-BC07-A8479331BAD2}"/>
                  </a:ext>
                </a:extLst>
              </p:cNvPr>
              <p:cNvSpPr txBox="1"/>
              <p:nvPr/>
            </p:nvSpPr>
            <p:spPr>
              <a:xfrm>
                <a:off x="3283954" y="3363309"/>
                <a:ext cx="1962164" cy="248356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1270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sz="900" b="0" i="0" u="none" strike="noStrike" kern="1200" cap="none" spc="-10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RENAL CELL</a:t>
                </a:r>
                <a:r>
                  <a:rPr kumimoji="0" sz="900" b="0" i="0" u="none" strike="noStrike" kern="1200" cap="none" spc="-120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 </a:t>
                </a:r>
                <a:r>
                  <a:rPr kumimoji="0" sz="900" b="0" i="0" u="none" strike="noStrike" kern="1200" cap="none" spc="-10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CARCINOMA</a:t>
                </a:r>
                <a:endParaRPr kumimoji="0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PF Highway Sans Pro" charset="0"/>
                  <a:cs typeface="PF Highway Sans Pro" charset="0"/>
                </a:endParaRPr>
              </a:p>
            </p:txBody>
          </p:sp>
          <p:sp>
            <p:nvSpPr>
              <p:cNvPr id="140" name="object 33">
                <a:extLst>
                  <a:ext uri="{FF2B5EF4-FFF2-40B4-BE49-F238E27FC236}">
                    <a16:creationId xmlns:a16="http://schemas.microsoft.com/office/drawing/2014/main" id="{BE8C7CEB-835A-4947-8900-3AE7AF5CA7DB}"/>
                  </a:ext>
                </a:extLst>
              </p:cNvPr>
              <p:cNvSpPr/>
              <p:nvPr/>
            </p:nvSpPr>
            <p:spPr>
              <a:xfrm>
                <a:off x="5289522" y="3508495"/>
                <a:ext cx="702766" cy="0"/>
              </a:xfrm>
              <a:custGeom>
                <a:avLst/>
                <a:gdLst/>
                <a:ahLst/>
                <a:cxnLst/>
                <a:rect l="l" t="t" r="r" b="b"/>
                <a:pathLst>
                  <a:path w="994410">
                    <a:moveTo>
                      <a:pt x="0" y="0"/>
                    </a:moveTo>
                    <a:lnTo>
                      <a:pt x="994244" y="0"/>
                    </a:lnTo>
                  </a:path>
                </a:pathLst>
              </a:custGeom>
              <a:ln w="6083">
                <a:solidFill>
                  <a:srgbClr val="003C68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41" name="object 19">
                <a:extLst>
                  <a:ext uri="{FF2B5EF4-FFF2-40B4-BE49-F238E27FC236}">
                    <a16:creationId xmlns:a16="http://schemas.microsoft.com/office/drawing/2014/main" id="{4369857C-1EEB-844F-84B0-C86A4F93D827}"/>
                  </a:ext>
                </a:extLst>
              </p:cNvPr>
              <p:cNvSpPr txBox="1"/>
              <p:nvPr/>
            </p:nvSpPr>
            <p:spPr>
              <a:xfrm>
                <a:off x="7224406" y="3852771"/>
                <a:ext cx="1161579" cy="151323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1270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sz="900" b="0" i="0" u="none" strike="noStrike" kern="1200" cap="none" spc="-25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PROSTATE</a:t>
                </a:r>
                <a:r>
                  <a:rPr kumimoji="0" sz="900" b="0" i="0" u="none" strike="noStrike" kern="1200" cap="none" spc="-75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 </a:t>
                </a:r>
                <a:r>
                  <a:rPr kumimoji="0" sz="900" b="0" i="0" u="none" strike="noStrike" kern="1200" cap="none" spc="-10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CANCER</a:t>
                </a:r>
                <a:endParaRPr kumimoji="0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PF Highway Sans Pro" charset="0"/>
                  <a:cs typeface="PF Highway Sans Pro" charset="0"/>
                </a:endParaRPr>
              </a:p>
            </p:txBody>
          </p:sp>
          <p:sp>
            <p:nvSpPr>
              <p:cNvPr id="142" name="object 50">
                <a:extLst>
                  <a:ext uri="{FF2B5EF4-FFF2-40B4-BE49-F238E27FC236}">
                    <a16:creationId xmlns:a16="http://schemas.microsoft.com/office/drawing/2014/main" id="{8033BA80-9FDC-7746-B149-495E9C56A8F2}"/>
                  </a:ext>
                </a:extLst>
              </p:cNvPr>
              <p:cNvSpPr/>
              <p:nvPr/>
            </p:nvSpPr>
            <p:spPr>
              <a:xfrm>
                <a:off x="6232557" y="4008425"/>
                <a:ext cx="901193" cy="0"/>
              </a:xfrm>
              <a:custGeom>
                <a:avLst/>
                <a:gdLst/>
                <a:ahLst/>
                <a:cxnLst/>
                <a:rect l="l" t="t" r="r" b="b"/>
                <a:pathLst>
                  <a:path w="1407795">
                    <a:moveTo>
                      <a:pt x="1407414" y="0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003C68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43" name="Ellipse 142">
                <a:extLst>
                  <a:ext uri="{FF2B5EF4-FFF2-40B4-BE49-F238E27FC236}">
                    <a16:creationId xmlns:a16="http://schemas.microsoft.com/office/drawing/2014/main" id="{662DA7B4-0D76-F34C-99DD-747BB8E0EB1E}"/>
                  </a:ext>
                </a:extLst>
              </p:cNvPr>
              <p:cNvSpPr/>
              <p:nvPr/>
            </p:nvSpPr>
            <p:spPr>
              <a:xfrm>
                <a:off x="6502748" y="4670876"/>
                <a:ext cx="77932" cy="77932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Ellipse 143">
                <a:extLst>
                  <a:ext uri="{FF2B5EF4-FFF2-40B4-BE49-F238E27FC236}">
                    <a16:creationId xmlns:a16="http://schemas.microsoft.com/office/drawing/2014/main" id="{63866450-47D7-5C4B-800D-DC0CF935AB8B}"/>
                  </a:ext>
                </a:extLst>
              </p:cNvPr>
              <p:cNvSpPr/>
              <p:nvPr/>
            </p:nvSpPr>
            <p:spPr>
              <a:xfrm>
                <a:off x="5836227" y="4680816"/>
                <a:ext cx="77932" cy="77932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Ellipse 144">
                <a:extLst>
                  <a:ext uri="{FF2B5EF4-FFF2-40B4-BE49-F238E27FC236}">
                    <a16:creationId xmlns:a16="http://schemas.microsoft.com/office/drawing/2014/main" id="{248A6938-9375-4047-B440-E040D83D6BD7}"/>
                  </a:ext>
                </a:extLst>
              </p:cNvPr>
              <p:cNvSpPr/>
              <p:nvPr/>
            </p:nvSpPr>
            <p:spPr>
              <a:xfrm>
                <a:off x="5936872" y="3472664"/>
                <a:ext cx="77932" cy="77932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rgbClr val="003C6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Ellipse 145">
                <a:extLst>
                  <a:ext uri="{FF2B5EF4-FFF2-40B4-BE49-F238E27FC236}">
                    <a16:creationId xmlns:a16="http://schemas.microsoft.com/office/drawing/2014/main" id="{3BEF7F35-090F-BB4C-BB6C-527F2B5BC426}"/>
                  </a:ext>
                </a:extLst>
              </p:cNvPr>
              <p:cNvSpPr/>
              <p:nvPr/>
            </p:nvSpPr>
            <p:spPr>
              <a:xfrm>
                <a:off x="5515841" y="3597407"/>
                <a:ext cx="77932" cy="77932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7" name="object 20">
                <a:extLst>
                  <a:ext uri="{FF2B5EF4-FFF2-40B4-BE49-F238E27FC236}">
                    <a16:creationId xmlns:a16="http://schemas.microsoft.com/office/drawing/2014/main" id="{CA195F48-EF7B-E04F-9A74-AFC9E38AC066}"/>
                  </a:ext>
                </a:extLst>
              </p:cNvPr>
              <p:cNvSpPr txBox="1"/>
              <p:nvPr/>
            </p:nvSpPr>
            <p:spPr>
              <a:xfrm>
                <a:off x="7243150" y="3045746"/>
                <a:ext cx="1809767" cy="128239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4763" marR="0" lvl="0" indent="0" algn="l" defTabSz="914400" rtl="0" eaLnBrk="1" fontAlgn="auto" latinLnBrk="0" hangingPunct="1">
                  <a:lnSpc>
                    <a:spcPts val="91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-10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PANCREATIC CANCER</a:t>
                </a:r>
                <a:endPara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PF Highway Sans Pro" charset="0"/>
                  <a:cs typeface="PF Highway Sans Pro" charset="0"/>
                </a:endParaRPr>
              </a:p>
            </p:txBody>
          </p:sp>
          <p:sp>
            <p:nvSpPr>
              <p:cNvPr id="148" name="object 50">
                <a:extLst>
                  <a:ext uri="{FF2B5EF4-FFF2-40B4-BE49-F238E27FC236}">
                    <a16:creationId xmlns:a16="http://schemas.microsoft.com/office/drawing/2014/main" id="{8C7E5337-BDF3-6B43-AAB9-87FFF5109457}"/>
                  </a:ext>
                </a:extLst>
              </p:cNvPr>
              <p:cNvSpPr/>
              <p:nvPr/>
            </p:nvSpPr>
            <p:spPr>
              <a:xfrm>
                <a:off x="6204516" y="3351183"/>
                <a:ext cx="934841" cy="88457"/>
              </a:xfrm>
              <a:custGeom>
                <a:avLst/>
                <a:gdLst/>
                <a:ahLst/>
                <a:cxnLst/>
                <a:rect l="l" t="t" r="r" b="b"/>
                <a:pathLst>
                  <a:path w="1407795">
                    <a:moveTo>
                      <a:pt x="1407414" y="0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003C68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id="{11C80F5F-F194-1A42-B7B7-79F7F6B6445F}"/>
                  </a:ext>
                </a:extLst>
              </p:cNvPr>
              <p:cNvSpPr/>
              <p:nvPr/>
            </p:nvSpPr>
            <p:spPr>
              <a:xfrm>
                <a:off x="7227106" y="2287050"/>
                <a:ext cx="2595902" cy="151323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12700">
                  <a:spcBef>
                    <a:spcPts val="100"/>
                  </a:spcBef>
                </a:pPr>
                <a:r>
                  <a:rPr lang="en-GB" sz="900" spc="-10" dirty="0">
                    <a:solidFill>
                      <a:srgbClr val="00B0F0"/>
                    </a:solidFill>
                    <a:latin typeface="PF Highway Sans Pro" panose="02000500000000020004" pitchFamily="2" charset="0"/>
                  </a:rPr>
                  <a:t>FIBRODYSPLASIA OSSIFICANS PROGRESSIVA (FOP)</a:t>
                </a:r>
                <a:endParaRPr lang="en-US" sz="900" spc="-10" dirty="0">
                  <a:solidFill>
                    <a:srgbClr val="00B0F0"/>
                  </a:solidFill>
                  <a:latin typeface="PF Highway Sans Pro" panose="02000500000000020004" pitchFamily="2" charset="0"/>
                </a:endParaRPr>
              </a:p>
            </p:txBody>
          </p:sp>
          <p:sp>
            <p:nvSpPr>
              <p:cNvPr id="150" name="object 29">
                <a:extLst>
                  <a:ext uri="{FF2B5EF4-FFF2-40B4-BE49-F238E27FC236}">
                    <a16:creationId xmlns:a16="http://schemas.microsoft.com/office/drawing/2014/main" id="{810BFCBE-F19D-F44A-9C22-E471D2309655}"/>
                  </a:ext>
                </a:extLst>
              </p:cNvPr>
              <p:cNvSpPr/>
              <p:nvPr/>
            </p:nvSpPr>
            <p:spPr>
              <a:xfrm rot="10800000">
                <a:off x="6823909" y="3370247"/>
                <a:ext cx="297515" cy="1353753"/>
              </a:xfrm>
              <a:custGeom>
                <a:avLst/>
                <a:gdLst/>
                <a:ahLst/>
                <a:cxnLst/>
                <a:rect l="l" t="t" r="r" b="b"/>
                <a:pathLst>
                  <a:path w="1193800" h="328930">
                    <a:moveTo>
                      <a:pt x="0" y="0"/>
                    </a:moveTo>
                    <a:lnTo>
                      <a:pt x="1193228" y="0"/>
                    </a:lnTo>
                    <a:lnTo>
                      <a:pt x="1193228" y="328904"/>
                    </a:lnTo>
                  </a:path>
                </a:pathLst>
              </a:custGeom>
              <a:ln w="6083">
                <a:solidFill>
                  <a:schemeClr val="accent4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51" name="Ellipse 80">
                <a:extLst>
                  <a:ext uri="{FF2B5EF4-FFF2-40B4-BE49-F238E27FC236}">
                    <a16:creationId xmlns:a16="http://schemas.microsoft.com/office/drawing/2014/main" id="{B136BCFA-7D6D-014A-97E9-F0FB547FA4B7}"/>
                  </a:ext>
                </a:extLst>
              </p:cNvPr>
              <p:cNvSpPr/>
              <p:nvPr/>
            </p:nvSpPr>
            <p:spPr>
              <a:xfrm>
                <a:off x="6783568" y="3377556"/>
                <a:ext cx="77932" cy="77932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" name="object 33">
                <a:extLst>
                  <a:ext uri="{FF2B5EF4-FFF2-40B4-BE49-F238E27FC236}">
                    <a16:creationId xmlns:a16="http://schemas.microsoft.com/office/drawing/2014/main" id="{8429EE0E-4B1B-644E-AEA0-BCA3229418C4}"/>
                  </a:ext>
                </a:extLst>
              </p:cNvPr>
              <p:cNvSpPr/>
              <p:nvPr/>
            </p:nvSpPr>
            <p:spPr>
              <a:xfrm flipV="1">
                <a:off x="6580681" y="4504936"/>
                <a:ext cx="306592" cy="219064"/>
              </a:xfrm>
              <a:custGeom>
                <a:avLst/>
                <a:gdLst/>
                <a:ahLst/>
                <a:cxnLst/>
                <a:rect l="l" t="t" r="r" b="b"/>
                <a:pathLst>
                  <a:path w="994410">
                    <a:moveTo>
                      <a:pt x="0" y="0"/>
                    </a:moveTo>
                    <a:lnTo>
                      <a:pt x="994244" y="0"/>
                    </a:lnTo>
                  </a:path>
                </a:pathLst>
              </a:custGeom>
              <a:ln w="6083">
                <a:solidFill>
                  <a:schemeClr val="accent4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53" name="Ellipse 81">
                <a:extLst>
                  <a:ext uri="{FF2B5EF4-FFF2-40B4-BE49-F238E27FC236}">
                    <a16:creationId xmlns:a16="http://schemas.microsoft.com/office/drawing/2014/main" id="{1F4AC0E5-17CE-8D46-8F9C-83F0FB08DE2B}"/>
                  </a:ext>
                </a:extLst>
              </p:cNvPr>
              <p:cNvSpPr/>
              <p:nvPr/>
            </p:nvSpPr>
            <p:spPr>
              <a:xfrm>
                <a:off x="6181932" y="3302028"/>
                <a:ext cx="77932" cy="77932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Ellipse 81">
                <a:extLst>
                  <a:ext uri="{FF2B5EF4-FFF2-40B4-BE49-F238E27FC236}">
                    <a16:creationId xmlns:a16="http://schemas.microsoft.com/office/drawing/2014/main" id="{982E6A57-7D16-7F4F-9ECD-036E6864B5D7}"/>
                  </a:ext>
                </a:extLst>
              </p:cNvPr>
              <p:cNvSpPr/>
              <p:nvPr/>
            </p:nvSpPr>
            <p:spPr>
              <a:xfrm>
                <a:off x="6181519" y="3978328"/>
                <a:ext cx="77932" cy="77932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object 50">
                <a:extLst>
                  <a:ext uri="{FF2B5EF4-FFF2-40B4-BE49-F238E27FC236}">
                    <a16:creationId xmlns:a16="http://schemas.microsoft.com/office/drawing/2014/main" id="{B388E3B0-FC74-F94E-B1A5-AA730F01F9CA}"/>
                  </a:ext>
                </a:extLst>
              </p:cNvPr>
              <p:cNvSpPr/>
              <p:nvPr/>
            </p:nvSpPr>
            <p:spPr>
              <a:xfrm flipV="1">
                <a:off x="6537216" y="2182389"/>
                <a:ext cx="602141" cy="261775"/>
              </a:xfrm>
              <a:custGeom>
                <a:avLst/>
                <a:gdLst/>
                <a:ahLst/>
                <a:cxnLst/>
                <a:rect l="l" t="t" r="r" b="b"/>
                <a:pathLst>
                  <a:path w="1407795">
                    <a:moveTo>
                      <a:pt x="1407414" y="0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chemeClr val="accent2">
                    <a:lumMod val="50000"/>
                    <a:lumOff val="50000"/>
                  </a:schemeClr>
                </a:solidFill>
              </a:ln>
            </p:spPr>
            <p:txBody>
              <a:bodyPr wrap="square" lIns="0" tIns="0" rIns="0" bIns="0" rtlCol="0"/>
              <a:lstStyle/>
              <a:p>
                <a:endParaRPr>
                  <a:solidFill>
                    <a:srgbClr val="003C68"/>
                  </a:solidFill>
                  <a:latin typeface="PF Highway Sans Pro" panose="02000500000000020004" pitchFamily="2" charset="0"/>
                </a:endParaRPr>
              </a:p>
            </p:txBody>
          </p:sp>
          <p:sp>
            <p:nvSpPr>
              <p:cNvPr id="156" name="Ellipse 79">
                <a:extLst>
                  <a:ext uri="{FF2B5EF4-FFF2-40B4-BE49-F238E27FC236}">
                    <a16:creationId xmlns:a16="http://schemas.microsoft.com/office/drawing/2014/main" id="{29E50E7E-1123-1541-9DCD-6C5695C77B7C}"/>
                  </a:ext>
                </a:extLst>
              </p:cNvPr>
              <p:cNvSpPr/>
              <p:nvPr/>
            </p:nvSpPr>
            <p:spPr>
              <a:xfrm>
                <a:off x="5953612" y="3348782"/>
                <a:ext cx="77932" cy="77932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rgbClr val="003C6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object 16">
                <a:extLst>
                  <a:ext uri="{FF2B5EF4-FFF2-40B4-BE49-F238E27FC236}">
                    <a16:creationId xmlns:a16="http://schemas.microsoft.com/office/drawing/2014/main" id="{0CA76105-0894-4C40-BCDC-D8EF0687E8D1}"/>
                  </a:ext>
                </a:extLst>
              </p:cNvPr>
              <p:cNvSpPr txBox="1"/>
              <p:nvPr/>
            </p:nvSpPr>
            <p:spPr>
              <a:xfrm>
                <a:off x="3171403" y="2782027"/>
                <a:ext cx="2107820" cy="248356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1270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-25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SMALL CELL CARCINOMA</a:t>
                </a:r>
                <a:endParaRPr kumimoji="0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PF Highway Sans Pro" charset="0"/>
                  <a:cs typeface="PF Highway Sans Pro" charset="0"/>
                </a:endParaRPr>
              </a:p>
            </p:txBody>
          </p:sp>
          <p:sp>
            <p:nvSpPr>
              <p:cNvPr id="158" name="Ellipse 81">
                <a:extLst>
                  <a:ext uri="{FF2B5EF4-FFF2-40B4-BE49-F238E27FC236}">
                    <a16:creationId xmlns:a16="http://schemas.microsoft.com/office/drawing/2014/main" id="{14271588-A35B-6142-A98A-AAD04C81A937}"/>
                  </a:ext>
                </a:extLst>
              </p:cNvPr>
              <p:cNvSpPr/>
              <p:nvPr/>
            </p:nvSpPr>
            <p:spPr>
              <a:xfrm>
                <a:off x="6459062" y="2410043"/>
                <a:ext cx="77932" cy="77932"/>
              </a:xfrm>
              <a:prstGeom prst="ellipse">
                <a:avLst/>
              </a:prstGeom>
              <a:solidFill>
                <a:schemeClr val="accent2">
                  <a:lumMod val="50000"/>
                  <a:lumOff val="50000"/>
                </a:schemeClr>
              </a:solidFill>
              <a:ln>
                <a:solidFill>
                  <a:srgbClr val="33B8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00B0F0"/>
                  </a:solidFill>
                  <a:latin typeface="Calibri"/>
                </a:endParaRPr>
              </a:p>
            </p:txBody>
          </p:sp>
          <p:sp>
            <p:nvSpPr>
              <p:cNvPr id="159" name="object 16">
                <a:extLst>
                  <a:ext uri="{FF2B5EF4-FFF2-40B4-BE49-F238E27FC236}">
                    <a16:creationId xmlns:a16="http://schemas.microsoft.com/office/drawing/2014/main" id="{0E65874D-9A27-FB43-9D3A-EB7CDA009988}"/>
                  </a:ext>
                </a:extLst>
              </p:cNvPr>
              <p:cNvSpPr txBox="1"/>
              <p:nvPr/>
            </p:nvSpPr>
            <p:spPr>
              <a:xfrm>
                <a:off x="3745434" y="2293936"/>
                <a:ext cx="1519557" cy="151323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1270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PAIN</a:t>
                </a:r>
                <a:endParaRPr kumimoji="0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PF Highway Sans Pro" charset="0"/>
                  <a:cs typeface="PF Highway Sans Pro" charset="0"/>
                </a:endParaRPr>
              </a:p>
            </p:txBody>
          </p:sp>
          <p:sp>
            <p:nvSpPr>
              <p:cNvPr id="160" name="Ellipse 81">
                <a:extLst>
                  <a:ext uri="{FF2B5EF4-FFF2-40B4-BE49-F238E27FC236}">
                    <a16:creationId xmlns:a16="http://schemas.microsoft.com/office/drawing/2014/main" id="{03CBF52F-E01E-244C-9271-BB961C90237B}"/>
                  </a:ext>
                </a:extLst>
              </p:cNvPr>
              <p:cNvSpPr/>
              <p:nvPr/>
            </p:nvSpPr>
            <p:spPr>
              <a:xfrm>
                <a:off x="5913032" y="2910099"/>
                <a:ext cx="77932" cy="77932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object 29">
                <a:extLst>
                  <a:ext uri="{FF2B5EF4-FFF2-40B4-BE49-F238E27FC236}">
                    <a16:creationId xmlns:a16="http://schemas.microsoft.com/office/drawing/2014/main" id="{0F24240A-0BA6-4A47-8E3D-FE0C362EF3CC}"/>
                  </a:ext>
                </a:extLst>
              </p:cNvPr>
              <p:cNvSpPr/>
              <p:nvPr/>
            </p:nvSpPr>
            <p:spPr>
              <a:xfrm>
                <a:off x="5338267" y="2728442"/>
                <a:ext cx="616139" cy="237817"/>
              </a:xfrm>
              <a:custGeom>
                <a:avLst/>
                <a:gdLst/>
                <a:ahLst/>
                <a:cxnLst/>
                <a:rect l="l" t="t" r="r" b="b"/>
                <a:pathLst>
                  <a:path w="1193800" h="328930">
                    <a:moveTo>
                      <a:pt x="0" y="0"/>
                    </a:moveTo>
                    <a:lnTo>
                      <a:pt x="1193228" y="0"/>
                    </a:lnTo>
                    <a:lnTo>
                      <a:pt x="1193228" y="328904"/>
                    </a:lnTo>
                  </a:path>
                </a:pathLst>
              </a:custGeom>
              <a:ln w="6083">
                <a:solidFill>
                  <a:srgbClr val="003C68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62" name="object 33">
                <a:extLst>
                  <a:ext uri="{FF2B5EF4-FFF2-40B4-BE49-F238E27FC236}">
                    <a16:creationId xmlns:a16="http://schemas.microsoft.com/office/drawing/2014/main" id="{BC2BE0A7-BBA2-BC43-8178-93A2D1043391}"/>
                  </a:ext>
                </a:extLst>
              </p:cNvPr>
              <p:cNvSpPr/>
              <p:nvPr/>
            </p:nvSpPr>
            <p:spPr>
              <a:xfrm>
                <a:off x="5338266" y="2965551"/>
                <a:ext cx="637571" cy="77932"/>
              </a:xfrm>
              <a:custGeom>
                <a:avLst/>
                <a:gdLst/>
                <a:ahLst/>
                <a:cxnLst/>
                <a:rect l="l" t="t" r="r" b="b"/>
                <a:pathLst>
                  <a:path w="994410">
                    <a:moveTo>
                      <a:pt x="0" y="0"/>
                    </a:moveTo>
                    <a:lnTo>
                      <a:pt x="994244" y="0"/>
                    </a:lnTo>
                  </a:path>
                </a:pathLst>
              </a:custGeom>
              <a:ln w="6083">
                <a:solidFill>
                  <a:srgbClr val="003C68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63" name="object 16">
                <a:extLst>
                  <a:ext uri="{FF2B5EF4-FFF2-40B4-BE49-F238E27FC236}">
                    <a16:creationId xmlns:a16="http://schemas.microsoft.com/office/drawing/2014/main" id="{EEFEF1E9-AF4C-7B4E-8FCE-C2C28BF6B22E}"/>
                  </a:ext>
                </a:extLst>
              </p:cNvPr>
              <p:cNvSpPr txBox="1"/>
              <p:nvPr/>
            </p:nvSpPr>
            <p:spPr>
              <a:xfrm>
                <a:off x="2946307" y="2591456"/>
                <a:ext cx="2332915" cy="248356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1270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1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900" b="0" i="0" u="none" strike="noStrike" kern="1200" cap="none" spc="-25" normalizeH="0" baseline="0" noProof="0" dirty="0">
                    <a:ln>
                      <a:noFill/>
                    </a:ln>
                    <a:solidFill>
                      <a:srgbClr val="003C68"/>
                    </a:solidFill>
                    <a:effectLst/>
                    <a:uLnTx/>
                    <a:uFillTx/>
                    <a:latin typeface="PF Highway Sans Pro" panose="02000500000000020004" pitchFamily="2" charset="0"/>
                    <a:ea typeface="PF Highway Sans Pro" charset="0"/>
                    <a:cs typeface="PF Highway Sans Pro" charset="0"/>
                  </a:rPr>
                  <a:t>NON-SMALL CELL CARCINOMA</a:t>
                </a:r>
                <a:endParaRPr kumimoji="0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PF Highway Sans Pro" charset="0"/>
                  <a:cs typeface="PF Highway Sans Pro" charset="0"/>
                </a:endParaRPr>
              </a:p>
            </p:txBody>
          </p:sp>
          <p:sp>
            <p:nvSpPr>
              <p:cNvPr id="164" name="object 33">
                <a:extLst>
                  <a:ext uri="{FF2B5EF4-FFF2-40B4-BE49-F238E27FC236}">
                    <a16:creationId xmlns:a16="http://schemas.microsoft.com/office/drawing/2014/main" id="{E3D24549-3919-8D4C-8A23-1778BE4B9E61}"/>
                  </a:ext>
                </a:extLst>
              </p:cNvPr>
              <p:cNvSpPr/>
              <p:nvPr/>
            </p:nvSpPr>
            <p:spPr>
              <a:xfrm>
                <a:off x="5301994" y="2448585"/>
                <a:ext cx="353002" cy="45719"/>
              </a:xfrm>
              <a:custGeom>
                <a:avLst/>
                <a:gdLst/>
                <a:ahLst/>
                <a:cxnLst/>
                <a:rect l="l" t="t" r="r" b="b"/>
                <a:pathLst>
                  <a:path w="994410">
                    <a:moveTo>
                      <a:pt x="0" y="0"/>
                    </a:moveTo>
                    <a:lnTo>
                      <a:pt x="994244" y="0"/>
                    </a:lnTo>
                  </a:path>
                </a:pathLst>
              </a:custGeom>
              <a:ln w="6083">
                <a:solidFill>
                  <a:schemeClr val="accent4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65" name="Ellipse 74">
                <a:extLst>
                  <a:ext uri="{FF2B5EF4-FFF2-40B4-BE49-F238E27FC236}">
                    <a16:creationId xmlns:a16="http://schemas.microsoft.com/office/drawing/2014/main" id="{0B5E499A-3B40-6E40-811A-A7D1A802AFBB}"/>
                  </a:ext>
                </a:extLst>
              </p:cNvPr>
              <p:cNvSpPr/>
              <p:nvPr/>
            </p:nvSpPr>
            <p:spPr>
              <a:xfrm>
                <a:off x="5649735" y="2424138"/>
                <a:ext cx="77932" cy="77932"/>
              </a:xfrm>
              <a:prstGeom prst="ellipse">
                <a:avLst/>
              </a:prstGeom>
              <a:solidFill>
                <a:schemeClr val="accent4"/>
              </a:solidFill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object 50">
                <a:extLst>
                  <a:ext uri="{FF2B5EF4-FFF2-40B4-BE49-F238E27FC236}">
                    <a16:creationId xmlns:a16="http://schemas.microsoft.com/office/drawing/2014/main" id="{92777A43-F8C3-E340-96DE-DE17A83D97C1}"/>
                  </a:ext>
                </a:extLst>
              </p:cNvPr>
              <p:cNvSpPr/>
              <p:nvPr/>
            </p:nvSpPr>
            <p:spPr>
              <a:xfrm>
                <a:off x="6360304" y="3158676"/>
                <a:ext cx="779053" cy="151318"/>
              </a:xfrm>
              <a:custGeom>
                <a:avLst/>
                <a:gdLst/>
                <a:ahLst/>
                <a:cxnLst/>
                <a:rect l="l" t="t" r="r" b="b"/>
                <a:pathLst>
                  <a:path w="1407795">
                    <a:moveTo>
                      <a:pt x="1407414" y="0"/>
                    </a:moveTo>
                    <a:lnTo>
                      <a:pt x="0" y="0"/>
                    </a:lnTo>
                  </a:path>
                </a:pathLst>
              </a:custGeom>
              <a:ln w="6083">
                <a:solidFill>
                  <a:srgbClr val="003C68"/>
                </a:solidFill>
              </a:ln>
            </p:spPr>
            <p:txBody>
              <a:bodyPr wrap="square" lIns="0" tIns="0" rIns="0" bIns="0" rtlCol="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67" name="Ellipse 81">
                <a:extLst>
                  <a:ext uri="{FF2B5EF4-FFF2-40B4-BE49-F238E27FC236}">
                    <a16:creationId xmlns:a16="http://schemas.microsoft.com/office/drawing/2014/main" id="{EF0CAAB2-9D83-7A4C-87E1-C279B3F82802}"/>
                  </a:ext>
                </a:extLst>
              </p:cNvPr>
              <p:cNvSpPr/>
              <p:nvPr/>
            </p:nvSpPr>
            <p:spPr>
              <a:xfrm>
                <a:off x="6323951" y="3133716"/>
                <a:ext cx="77932" cy="77932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68" name="object 20">
              <a:extLst>
                <a:ext uri="{FF2B5EF4-FFF2-40B4-BE49-F238E27FC236}">
                  <a16:creationId xmlns:a16="http://schemas.microsoft.com/office/drawing/2014/main" id="{DFCFCF2C-D6E9-C649-ADAA-9A894CEAAA87}"/>
                </a:ext>
              </a:extLst>
            </p:cNvPr>
            <p:cNvSpPr txBox="1"/>
            <p:nvPr/>
          </p:nvSpPr>
          <p:spPr>
            <a:xfrm>
              <a:off x="3536714" y="3552728"/>
              <a:ext cx="1157887" cy="79114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4763" marR="0" lvl="0" indent="0" algn="l" defTabSz="914400" rtl="0" eaLnBrk="1" fontAlgn="auto" latinLnBrk="0" hangingPunct="1">
                <a:lnSpc>
                  <a:spcPts val="910"/>
                </a:lnSpc>
                <a:spcBef>
                  <a:spcPts val="1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-10" normalizeH="0" baseline="0" noProof="0" dirty="0">
                  <a:ln>
                    <a:noFill/>
                  </a:ln>
                  <a:solidFill>
                    <a:srgbClr val="003C68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PF Highway Sans Pro" charset="0"/>
                  <a:cs typeface="PF Highway Sans Pro" charset="0"/>
                </a:rPr>
                <a:t>ENDOMETRIOSIS</a:t>
              </a:r>
              <a:endParaRPr kumimoji="0" sz="9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panose="02000500000000020004" pitchFamily="2" charset="0"/>
                <a:ea typeface="PF Highway Sans Pro" charset="0"/>
                <a:cs typeface="PF Highway Sans Pro" charset="0"/>
              </a:endParaRPr>
            </a:p>
          </p:txBody>
        </p:sp>
        <p:sp>
          <p:nvSpPr>
            <p:cNvPr id="169" name="object 50">
              <a:extLst>
                <a:ext uri="{FF2B5EF4-FFF2-40B4-BE49-F238E27FC236}">
                  <a16:creationId xmlns:a16="http://schemas.microsoft.com/office/drawing/2014/main" id="{3997CDCF-37C5-F940-8D33-08018CCE26EF}"/>
                </a:ext>
              </a:extLst>
            </p:cNvPr>
            <p:cNvSpPr/>
            <p:nvPr/>
          </p:nvSpPr>
          <p:spPr>
            <a:xfrm>
              <a:off x="2868979" y="3613317"/>
              <a:ext cx="598110" cy="53897"/>
            </a:xfrm>
            <a:custGeom>
              <a:avLst/>
              <a:gdLst/>
              <a:ahLst/>
              <a:cxnLst/>
              <a:rect l="l" t="t" r="r" b="b"/>
              <a:pathLst>
                <a:path w="1407795">
                  <a:moveTo>
                    <a:pt x="1407414" y="0"/>
                  </a:moveTo>
                  <a:lnTo>
                    <a:pt x="0" y="0"/>
                  </a:lnTo>
                </a:path>
              </a:pathLst>
            </a:custGeom>
            <a:ln w="6083">
              <a:solidFill>
                <a:srgbClr val="003C68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panose="02000500000000020004" pitchFamily="2" charset="0"/>
                <a:ea typeface="+mn-ea"/>
                <a:cs typeface="+mn-cs"/>
              </a:endParaRPr>
            </a:p>
          </p:txBody>
        </p:sp>
        <p:sp>
          <p:nvSpPr>
            <p:cNvPr id="170" name="Ellipse 81">
              <a:extLst>
                <a:ext uri="{FF2B5EF4-FFF2-40B4-BE49-F238E27FC236}">
                  <a16:creationId xmlns:a16="http://schemas.microsoft.com/office/drawing/2014/main" id="{D0FA811B-079E-8948-A8C5-DC93CCFAD7F4}"/>
                </a:ext>
              </a:extLst>
            </p:cNvPr>
            <p:cNvSpPr/>
            <p:nvPr/>
          </p:nvSpPr>
          <p:spPr>
            <a:xfrm>
              <a:off x="2854529" y="3583367"/>
              <a:ext cx="49861" cy="47484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E820F464-C8CD-E946-96D4-864197B8665C}"/>
                </a:ext>
              </a:extLst>
            </p:cNvPr>
            <p:cNvSpPr/>
            <p:nvPr/>
          </p:nvSpPr>
          <p:spPr>
            <a:xfrm>
              <a:off x="3536085" y="2230792"/>
              <a:ext cx="1716008" cy="128240"/>
            </a:xfrm>
            <a:prstGeom prst="rect">
              <a:avLst/>
            </a:prstGeom>
            <a:ln>
              <a:noFill/>
            </a:ln>
          </p:spPr>
          <p:txBody>
            <a:bodyPr vert="horz" wrap="square" lIns="0" tIns="12700" rIns="0" bIns="0" rtlCol="0">
              <a:spAutoFit/>
            </a:bodyPr>
            <a:lstStyle/>
            <a:p>
              <a:pPr marL="4763">
                <a:lnSpc>
                  <a:spcPts val="910"/>
                </a:lnSpc>
                <a:spcBef>
                  <a:spcPts val="100"/>
                </a:spcBef>
              </a:pPr>
              <a:r>
                <a:rPr lang="fr-FR" sz="900" spc="-10" dirty="0">
                  <a:solidFill>
                    <a:schemeClr val="accent2">
                      <a:lumMod val="50000"/>
                      <a:lumOff val="50000"/>
                    </a:schemeClr>
                  </a:solidFill>
                  <a:latin typeface="PF Highway Sans Pro" panose="02000500000000020004" pitchFamily="2" charset="0"/>
                </a:rPr>
                <a:t>CENTRAL PRECOCIOUS PUBERTY</a:t>
              </a:r>
            </a:p>
          </p:txBody>
        </p:sp>
        <p:sp>
          <p:nvSpPr>
            <p:cNvPr id="172" name="object 50">
              <a:extLst>
                <a:ext uri="{FF2B5EF4-FFF2-40B4-BE49-F238E27FC236}">
                  <a16:creationId xmlns:a16="http://schemas.microsoft.com/office/drawing/2014/main" id="{492F9608-F82F-9F4A-88BD-ABE9DF9F71FF}"/>
                </a:ext>
              </a:extLst>
            </p:cNvPr>
            <p:cNvSpPr/>
            <p:nvPr/>
          </p:nvSpPr>
          <p:spPr>
            <a:xfrm flipV="1">
              <a:off x="2968316" y="2147124"/>
              <a:ext cx="512395" cy="164194"/>
            </a:xfrm>
            <a:custGeom>
              <a:avLst/>
              <a:gdLst/>
              <a:ahLst/>
              <a:cxnLst/>
              <a:rect l="l" t="t" r="r" b="b"/>
              <a:pathLst>
                <a:path w="1407795">
                  <a:moveTo>
                    <a:pt x="1407414" y="0"/>
                  </a:moveTo>
                  <a:lnTo>
                    <a:pt x="0" y="0"/>
                  </a:lnTo>
                </a:path>
              </a:pathLst>
            </a:custGeom>
            <a:ln w="6083">
              <a:solidFill>
                <a:schemeClr val="accent2">
                  <a:lumMod val="50000"/>
                  <a:lumOff val="50000"/>
                </a:schemeClr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panose="02000500000000020004" pitchFamily="2" charset="0"/>
                <a:ea typeface="+mn-ea"/>
                <a:cs typeface="+mn-cs"/>
              </a:endParaRPr>
            </a:p>
          </p:txBody>
        </p:sp>
        <p:sp>
          <p:nvSpPr>
            <p:cNvPr id="173" name="Ellipse 81">
              <a:extLst>
                <a:ext uri="{FF2B5EF4-FFF2-40B4-BE49-F238E27FC236}">
                  <a16:creationId xmlns:a16="http://schemas.microsoft.com/office/drawing/2014/main" id="{24D578E1-9AFD-134E-8B6D-89D9578A5D3C}"/>
                </a:ext>
              </a:extLst>
            </p:cNvPr>
            <p:cNvSpPr/>
            <p:nvPr/>
          </p:nvSpPr>
          <p:spPr>
            <a:xfrm>
              <a:off x="2936084" y="2298307"/>
              <a:ext cx="49861" cy="47484"/>
            </a:xfrm>
            <a:prstGeom prst="ellipse">
              <a:avLst/>
            </a:prstGeom>
            <a:solidFill>
              <a:schemeClr val="accent2">
                <a:lumMod val="50000"/>
                <a:lumOff val="50000"/>
              </a:schemeClr>
            </a:solidFill>
            <a:ln>
              <a:solidFill>
                <a:srgbClr val="33B8C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" name="Espace réservé du texte 5">
            <a:extLst>
              <a:ext uri="{FF2B5EF4-FFF2-40B4-BE49-F238E27FC236}">
                <a16:creationId xmlns:a16="http://schemas.microsoft.com/office/drawing/2014/main" id="{18F77725-2CEC-6B4F-A166-4C23AB2D18E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8492" y="975692"/>
            <a:ext cx="10046420" cy="454105"/>
          </a:xfrm>
        </p:spPr>
        <p:txBody>
          <a:bodyPr/>
          <a:lstStyle/>
          <a:p>
            <a:r>
              <a:rPr lang="fr-FR" dirty="0"/>
              <a:t>Commercial expertise</a:t>
            </a:r>
          </a:p>
        </p:txBody>
      </p:sp>
      <p:sp>
        <p:nvSpPr>
          <p:cNvPr id="184" name="Titre 1">
            <a:extLst>
              <a:ext uri="{FF2B5EF4-FFF2-40B4-BE49-F238E27FC236}">
                <a16:creationId xmlns:a16="http://schemas.microsoft.com/office/drawing/2014/main" id="{715E84FD-8B4A-2746-B21E-B5433410092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50863" y="188766"/>
            <a:ext cx="10046418" cy="787051"/>
          </a:xfrm>
        </p:spPr>
        <p:txBody>
          <a:bodyPr/>
          <a:lstStyle/>
          <a:p>
            <a:r>
              <a:rPr lang="en-US" dirty="0">
                <a:solidFill>
                  <a:srgbClr val="003C68"/>
                </a:solidFill>
              </a:rPr>
              <a:t>Our areas of expertise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24795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Image 32">
            <a:extLst>
              <a:ext uri="{FF2B5EF4-FFF2-40B4-BE49-F238E27FC236}">
                <a16:creationId xmlns:a16="http://schemas.microsoft.com/office/drawing/2014/main" id="{30B8893E-4AD9-1747-B5A1-0DC1D27CDEA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68" r="1196"/>
          <a:stretch/>
        </p:blipFill>
        <p:spPr>
          <a:xfrm>
            <a:off x="-1736" y="0"/>
            <a:ext cx="6096001" cy="6866756"/>
          </a:xfrm>
          <a:prstGeom prst="rect">
            <a:avLst/>
          </a:prstGeom>
        </p:spPr>
      </p:pic>
      <p:grpSp>
        <p:nvGrpSpPr>
          <p:cNvPr id="34" name="Groupe 33">
            <a:extLst>
              <a:ext uri="{FF2B5EF4-FFF2-40B4-BE49-F238E27FC236}">
                <a16:creationId xmlns:a16="http://schemas.microsoft.com/office/drawing/2014/main" id="{C6258ADE-C34A-6E4A-9274-92FC18E614FB}"/>
              </a:ext>
            </a:extLst>
          </p:cNvPr>
          <p:cNvGrpSpPr/>
          <p:nvPr/>
        </p:nvGrpSpPr>
        <p:grpSpPr>
          <a:xfrm>
            <a:off x="3358067" y="5890725"/>
            <a:ext cx="2526439" cy="706627"/>
            <a:chOff x="3358067" y="5890725"/>
            <a:chExt cx="2526439" cy="706627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34CD25A-4FBD-054E-84F9-C8609D9D346D}"/>
                </a:ext>
              </a:extLst>
            </p:cNvPr>
            <p:cNvSpPr/>
            <p:nvPr/>
          </p:nvSpPr>
          <p:spPr>
            <a:xfrm>
              <a:off x="3358067" y="5890725"/>
              <a:ext cx="2526439" cy="706627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e 35">
              <a:extLst>
                <a:ext uri="{FF2B5EF4-FFF2-40B4-BE49-F238E27FC236}">
                  <a16:creationId xmlns:a16="http://schemas.microsoft.com/office/drawing/2014/main" id="{A0FEC52C-E73C-BD45-9B6B-FD823FCD6A19}"/>
                </a:ext>
              </a:extLst>
            </p:cNvPr>
            <p:cNvGrpSpPr/>
            <p:nvPr/>
          </p:nvGrpSpPr>
          <p:grpSpPr>
            <a:xfrm>
              <a:off x="3446497" y="5972361"/>
              <a:ext cx="2359034" cy="531172"/>
              <a:chOff x="3986741" y="5972361"/>
              <a:chExt cx="2359034" cy="531172"/>
            </a:xfrm>
          </p:grpSpPr>
          <p:sp>
            <p:nvSpPr>
              <p:cNvPr id="37" name="Title 1">
                <a:extLst>
                  <a:ext uri="{FF2B5EF4-FFF2-40B4-BE49-F238E27FC236}">
                    <a16:creationId xmlns:a16="http://schemas.microsoft.com/office/drawing/2014/main" id="{8F2F75DB-9C65-F049-A423-0AA4484706B0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159209" y="6096135"/>
                <a:ext cx="2010380" cy="340093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algn="l" defTabSz="895350" rtl="0" eaLnBrk="1" fontAlgn="base" hangingPunct="1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238284" algn="l"/>
                  </a:tabLst>
                  <a:defRPr sz="2100" b="0" i="0" baseline="0">
                    <a:solidFill>
                      <a:srgbClr val="000000"/>
                    </a:solidFill>
                    <a:latin typeface="Georgia"/>
                    <a:ea typeface="+mj-ea"/>
                    <a:cs typeface="Georgia"/>
                    <a:sym typeface="Arial"/>
                  </a:defRPr>
                </a:lvl1pPr>
                <a:lvl2pPr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2pPr>
                <a:lvl3pPr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3pPr>
                <a:lvl4pPr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4pPr>
                <a:lvl5pPr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5pPr>
                <a:lvl6pPr marL="457200"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6pPr>
                <a:lvl7pPr marL="914400"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7pPr>
                <a:lvl8pPr marL="1371600"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8pPr>
                <a:lvl9pPr marL="1828800" algn="l" defTabSz="895350" rtl="0" eaLnBrk="1" fontAlgn="base" hangingPunct="1">
                  <a:spcBef>
                    <a:spcPct val="0"/>
                  </a:spcBef>
                  <a:spcAft>
                    <a:spcPct val="0"/>
                  </a:spcAft>
                  <a:defRPr sz="1900" b="1">
                    <a:solidFill>
                      <a:schemeClr val="tx2"/>
                    </a:solidFill>
                    <a:latin typeface="Arial" charset="0"/>
                  </a:defRPr>
                </a:lvl9pPr>
              </a:lstStyle>
              <a:p>
                <a:pPr lvl="0" defTabSz="671513">
                  <a:tabLst>
                    <a:tab pos="178713" algn="l"/>
                  </a:tabLst>
                  <a:defRPr/>
                </a:pPr>
                <a:r>
                  <a:rPr lang="en-US" sz="1400" b="1" dirty="0">
                    <a:solidFill>
                      <a:schemeClr val="bg1"/>
                    </a:solidFill>
                    <a:latin typeface="PF Highway Sans Pro" panose="02000500000000020004" pitchFamily="2" charset="0"/>
                    <a:ea typeface="Helvetica Neue Light" panose="02000403000000020004" pitchFamily="2" charset="0"/>
                    <a:cs typeface="Helvetica Neue" panose="02000503000000020004" pitchFamily="2" charset="0"/>
                  </a:rPr>
                  <a:t>R&amp;D Team</a:t>
                </a:r>
              </a:p>
              <a:p>
                <a:pPr lvl="0" defTabSz="671513">
                  <a:tabLst>
                    <a:tab pos="178713" algn="l"/>
                  </a:tabLst>
                  <a:defRPr/>
                </a:pPr>
                <a:r>
                  <a:rPr lang="en-US" sz="1200" dirty="0">
                    <a:solidFill>
                      <a:schemeClr val="bg1"/>
                    </a:solidFill>
                    <a:latin typeface="PF Highway Sans Pro" panose="02000500000000020004" pitchFamily="2" charset="0"/>
                    <a:ea typeface="Helvetica Neue Light" panose="02000403000000020004" pitchFamily="2" charset="0"/>
                    <a:cs typeface="Helvetica Neue" panose="02000503000000020004" pitchFamily="2" charset="0"/>
                  </a:rPr>
                  <a:t>Milton Park, UK</a:t>
                </a:r>
              </a:p>
            </p:txBody>
          </p:sp>
          <p:grpSp>
            <p:nvGrpSpPr>
              <p:cNvPr id="38" name="Groupe 37">
                <a:extLst>
                  <a:ext uri="{FF2B5EF4-FFF2-40B4-BE49-F238E27FC236}">
                    <a16:creationId xmlns:a16="http://schemas.microsoft.com/office/drawing/2014/main" id="{2D0606B7-F5FE-3443-90EF-426E57B89877}"/>
                  </a:ext>
                </a:extLst>
              </p:cNvPr>
              <p:cNvGrpSpPr/>
              <p:nvPr/>
            </p:nvGrpSpPr>
            <p:grpSpPr>
              <a:xfrm>
                <a:off x="3986741" y="5972361"/>
                <a:ext cx="144000" cy="144000"/>
                <a:chOff x="2556760" y="1843250"/>
                <a:chExt cx="144000" cy="144000"/>
              </a:xfrm>
              <a:solidFill>
                <a:schemeClr val="bg1"/>
              </a:solidFill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3C6F45A2-59B7-1A47-A512-036A58617237}"/>
                    </a:ext>
                  </a:extLst>
                </p:cNvPr>
                <p:cNvSpPr/>
                <p:nvPr/>
              </p:nvSpPr>
              <p:spPr>
                <a:xfrm>
                  <a:off x="2556760" y="1843250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A6ADEBEE-8DD3-3646-86A2-622F7A1D6DD0}"/>
                    </a:ext>
                  </a:extLst>
                </p:cNvPr>
                <p:cNvSpPr/>
                <p:nvPr/>
              </p:nvSpPr>
              <p:spPr>
                <a:xfrm rot="5400000">
                  <a:off x="2601760" y="1798250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" name="Groupe 38">
                <a:extLst>
                  <a:ext uri="{FF2B5EF4-FFF2-40B4-BE49-F238E27FC236}">
                    <a16:creationId xmlns:a16="http://schemas.microsoft.com/office/drawing/2014/main" id="{53068ECB-0BDA-1F4D-AD6B-B743D00F7A3B}"/>
                  </a:ext>
                </a:extLst>
              </p:cNvPr>
              <p:cNvGrpSpPr/>
              <p:nvPr/>
            </p:nvGrpSpPr>
            <p:grpSpPr>
              <a:xfrm rot="10800000">
                <a:off x="6201775" y="6359533"/>
                <a:ext cx="144000" cy="144000"/>
                <a:chOff x="1165973" y="1993271"/>
                <a:chExt cx="144000" cy="144000"/>
              </a:xfrm>
              <a:solidFill>
                <a:schemeClr val="bg1"/>
              </a:solidFill>
            </p:grpSpPr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8E6F9045-584D-5549-8F1C-E34AF8892CA6}"/>
                    </a:ext>
                  </a:extLst>
                </p:cNvPr>
                <p:cNvSpPr/>
                <p:nvPr/>
              </p:nvSpPr>
              <p:spPr>
                <a:xfrm>
                  <a:off x="1165973" y="1993271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Rectangle 40">
                  <a:extLst>
                    <a:ext uri="{FF2B5EF4-FFF2-40B4-BE49-F238E27FC236}">
                      <a16:creationId xmlns:a16="http://schemas.microsoft.com/office/drawing/2014/main" id="{7EA09BB3-AEBE-504F-ABE4-A27ECC8029E8}"/>
                    </a:ext>
                  </a:extLst>
                </p:cNvPr>
                <p:cNvSpPr/>
                <p:nvPr/>
              </p:nvSpPr>
              <p:spPr>
                <a:xfrm rot="5400000">
                  <a:off x="1210973" y="1948271"/>
                  <a:ext cx="54000" cy="14400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3">
                    <a:shade val="50000"/>
                  </a:schemeClr>
                </a:lnRef>
                <a:fillRef idx="1">
                  <a:schemeClr val="accent3"/>
                </a:fillRef>
                <a:effectRef idx="0">
                  <a:schemeClr val="accent3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44" name="Titre 1">
            <a:extLst>
              <a:ext uri="{FF2B5EF4-FFF2-40B4-BE49-F238E27FC236}">
                <a16:creationId xmlns:a16="http://schemas.microsoft.com/office/drawing/2014/main" id="{002DAF80-D80E-AD40-8B09-16810E3898C5}"/>
              </a:ext>
            </a:extLst>
          </p:cNvPr>
          <p:cNvSpPr txBox="1">
            <a:spLocks/>
          </p:cNvSpPr>
          <p:nvPr/>
        </p:nvSpPr>
        <p:spPr>
          <a:xfrm>
            <a:off x="6974032" y="881740"/>
            <a:ext cx="4320000" cy="738451"/>
          </a:xfrm>
          <a:prstGeom prst="rect">
            <a:avLst/>
          </a:prstGeom>
        </p:spPr>
        <p:txBody>
          <a:bodyPr>
            <a:normAutofit fontScale="67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r>
              <a:rPr lang="en-US" sz="4000">
                <a:solidFill>
                  <a:srgbClr val="2898D4"/>
                </a:solidFill>
              </a:rPr>
              <a:t>Bolstering an innovative pipeline</a:t>
            </a:r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BD56E787-5CFF-874D-B9E8-DBCF8BECCB0E}"/>
              </a:ext>
            </a:extLst>
          </p:cNvPr>
          <p:cNvSpPr txBox="1"/>
          <p:nvPr/>
        </p:nvSpPr>
        <p:spPr>
          <a:xfrm>
            <a:off x="6974031" y="2059335"/>
            <a:ext cx="4639899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03C68"/>
                </a:solidFill>
                <a:latin typeface="PF Highway Sans Pro" charset="0"/>
              </a:rPr>
              <a:t>Our pipeline is driven by external innovation. We encourage </a:t>
            </a:r>
            <a:r>
              <a:rPr lang="en-US" sz="2000" b="1" dirty="0">
                <a:solidFill>
                  <a:srgbClr val="003C68"/>
                </a:solidFill>
                <a:latin typeface="PF Highway Sans Pro" charset="0"/>
              </a:rPr>
              <a:t>open innovation </a:t>
            </a:r>
            <a:r>
              <a:rPr lang="en-US" sz="2000" dirty="0">
                <a:solidFill>
                  <a:srgbClr val="003C68"/>
                </a:solidFill>
                <a:latin typeface="PF Highway Sans Pro" charset="0"/>
              </a:rPr>
              <a:t>through </a:t>
            </a:r>
            <a:r>
              <a:rPr lang="en-US" sz="2000" b="1" dirty="0">
                <a:solidFill>
                  <a:srgbClr val="003C68"/>
                </a:solidFill>
                <a:latin typeface="PF Highway Sans Pro" charset="0"/>
              </a:rPr>
              <a:t>trusted partnerships </a:t>
            </a:r>
            <a:r>
              <a:rPr lang="en-US" sz="2000" dirty="0">
                <a:solidFill>
                  <a:srgbClr val="003C68"/>
                </a:solidFill>
                <a:latin typeface="PF Highway Sans Pro" charset="0"/>
              </a:rPr>
              <a:t>with biotech and academic institutions.</a:t>
            </a:r>
          </a:p>
          <a:p>
            <a:endParaRPr lang="en-US" sz="2000" dirty="0">
              <a:solidFill>
                <a:srgbClr val="003C68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  <a:p>
            <a:r>
              <a:rPr lang="en-US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Our pipeline includes innovative new molecules, including small molecules, neurotoxins and </a:t>
            </a:r>
            <a:r>
              <a:rPr lang="en-US" sz="2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theranostics</a:t>
            </a:r>
            <a:r>
              <a:rPr lang="en-US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as well as lifecycle management (LCM) of our </a:t>
            </a:r>
          </a:p>
          <a:p>
            <a:r>
              <a:rPr lang="en-US" sz="2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well-established products. </a:t>
            </a:r>
            <a:endParaRPr lang="en-US" sz="2000" b="1" dirty="0">
              <a:solidFill>
                <a:srgbClr val="003C68"/>
              </a:solidFill>
              <a:highlight>
                <a:srgbClr val="FFFF00"/>
              </a:highlight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pic>
        <p:nvPicPr>
          <p:cNvPr id="46" name="Image 45">
            <a:extLst>
              <a:ext uri="{FF2B5EF4-FFF2-40B4-BE49-F238E27FC236}">
                <a16:creationId xmlns:a16="http://schemas.microsoft.com/office/drawing/2014/main" id="{55549A0D-53C4-4E40-B1AC-A6B077A509D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47" name="ZoneTexte 46">
            <a:extLst>
              <a:ext uri="{FF2B5EF4-FFF2-40B4-BE49-F238E27FC236}">
                <a16:creationId xmlns:a16="http://schemas.microsoft.com/office/drawing/2014/main" id="{F7BCD440-5957-D249-81AC-883BE1A051FD}"/>
              </a:ext>
            </a:extLst>
          </p:cNvPr>
          <p:cNvSpPr txBox="1"/>
          <p:nvPr/>
        </p:nvSpPr>
        <p:spPr>
          <a:xfrm rot="16200000">
            <a:off x="4981913" y="5771965"/>
            <a:ext cx="20281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©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Ipsen</a:t>
            </a:r>
            <a:r>
              <a:rPr lang="fr-FR" sz="700" dirty="0">
                <a:solidFill>
                  <a:schemeClr val="bg1"/>
                </a:solidFill>
                <a:latin typeface="PF Highway Sans Pro" panose="02000500000000020004" pitchFamily="2" charset="0"/>
              </a:rPr>
              <a:t> 2019 / Adam Wiseman / CAPA </a:t>
            </a:r>
            <a:r>
              <a:rPr lang="fr-FR" sz="70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Pictures</a:t>
            </a:r>
            <a:endParaRPr lang="fr-FR" sz="70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556855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Titre 1">
            <a:extLst>
              <a:ext uri="{FF2B5EF4-FFF2-40B4-BE49-F238E27FC236}">
                <a16:creationId xmlns:a16="http://schemas.microsoft.com/office/drawing/2014/main" id="{BC68AAC6-50EE-674F-BCE4-CC22E232C37B}"/>
              </a:ext>
            </a:extLst>
          </p:cNvPr>
          <p:cNvSpPr txBox="1">
            <a:spLocks/>
          </p:cNvSpPr>
          <p:nvPr/>
        </p:nvSpPr>
        <p:spPr>
          <a:xfrm>
            <a:off x="520448" y="304799"/>
            <a:ext cx="11220978" cy="738451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r>
              <a:rPr lang="en-US" sz="4000"/>
              <a:t>Partnerships at the heart of Ipsen’s innovation</a:t>
            </a: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7EAA9299-3EE6-CC4D-8E7A-14F071E82E08}"/>
              </a:ext>
            </a:extLst>
          </p:cNvPr>
          <p:cNvSpPr txBox="1"/>
          <p:nvPr/>
        </p:nvSpPr>
        <p:spPr>
          <a:xfrm>
            <a:off x="1143308" y="1634836"/>
            <a:ext cx="432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3C68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Academic &amp; scientific collaborations</a:t>
            </a:r>
            <a:endParaRPr lang="en-US" sz="1600" dirty="0">
              <a:solidFill>
                <a:srgbClr val="003C68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5E550F88-AFC0-E44C-83CD-0F64E2992D97}"/>
              </a:ext>
            </a:extLst>
          </p:cNvPr>
          <p:cNvSpPr txBox="1"/>
          <p:nvPr/>
        </p:nvSpPr>
        <p:spPr>
          <a:xfrm>
            <a:off x="6521765" y="1634836"/>
            <a:ext cx="432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>
                <a:solidFill>
                  <a:srgbClr val="003C68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Late-stage development and commercial partnerships</a:t>
            </a:r>
            <a:endParaRPr lang="en-US" sz="1600">
              <a:solidFill>
                <a:srgbClr val="003C68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grpSp>
        <p:nvGrpSpPr>
          <p:cNvPr id="58" name="Groupe 57">
            <a:extLst>
              <a:ext uri="{FF2B5EF4-FFF2-40B4-BE49-F238E27FC236}">
                <a16:creationId xmlns:a16="http://schemas.microsoft.com/office/drawing/2014/main" id="{E1DE9423-B3F0-6947-A45D-8D4B0A3D6677}"/>
              </a:ext>
            </a:extLst>
          </p:cNvPr>
          <p:cNvGrpSpPr/>
          <p:nvPr/>
        </p:nvGrpSpPr>
        <p:grpSpPr>
          <a:xfrm>
            <a:off x="1226874" y="3649811"/>
            <a:ext cx="3921083" cy="457130"/>
            <a:chOff x="1226874" y="3433889"/>
            <a:chExt cx="3921083" cy="457130"/>
          </a:xfrm>
        </p:grpSpPr>
        <p:pic>
          <p:nvPicPr>
            <p:cNvPr id="59" name="Image 10">
              <a:extLst>
                <a:ext uri="{FF2B5EF4-FFF2-40B4-BE49-F238E27FC236}">
                  <a16:creationId xmlns:a16="http://schemas.microsoft.com/office/drawing/2014/main" id="{B565A8E8-C693-774B-A413-0C9527929EA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6874" y="3493225"/>
              <a:ext cx="1089928" cy="338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" name="Image 13">
              <a:extLst>
                <a:ext uri="{FF2B5EF4-FFF2-40B4-BE49-F238E27FC236}">
                  <a16:creationId xmlns:a16="http://schemas.microsoft.com/office/drawing/2014/main" id="{F2EFE036-5C99-BB4F-A3CF-52159A9840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6925" y="3453560"/>
              <a:ext cx="779370" cy="41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" name="Image 14">
              <a:extLst>
                <a:ext uri="{FF2B5EF4-FFF2-40B4-BE49-F238E27FC236}">
                  <a16:creationId xmlns:a16="http://schemas.microsoft.com/office/drawing/2014/main" id="{625F79AB-74C3-EF4B-9424-CC6D2EFD7BE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2428" y="3464801"/>
              <a:ext cx="768129" cy="395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" name="Image 22">
              <a:extLst>
                <a:ext uri="{FF2B5EF4-FFF2-40B4-BE49-F238E27FC236}">
                  <a16:creationId xmlns:a16="http://schemas.microsoft.com/office/drawing/2014/main" id="{99085092-F871-8D48-911A-E4DB30C6EFF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4865" y="3433889"/>
              <a:ext cx="813092" cy="457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3" name="Groupe 62">
            <a:extLst>
              <a:ext uri="{FF2B5EF4-FFF2-40B4-BE49-F238E27FC236}">
                <a16:creationId xmlns:a16="http://schemas.microsoft.com/office/drawing/2014/main" id="{9645FC89-B6A9-EE47-BDF5-B79B329B009F}"/>
              </a:ext>
            </a:extLst>
          </p:cNvPr>
          <p:cNvGrpSpPr/>
          <p:nvPr/>
        </p:nvGrpSpPr>
        <p:grpSpPr>
          <a:xfrm>
            <a:off x="6669227" y="3778260"/>
            <a:ext cx="3709313" cy="526449"/>
            <a:chOff x="6669227" y="3782465"/>
            <a:chExt cx="3709313" cy="526449"/>
          </a:xfrm>
        </p:grpSpPr>
        <p:pic>
          <p:nvPicPr>
            <p:cNvPr id="64" name="Image 63">
              <a:extLst>
                <a:ext uri="{FF2B5EF4-FFF2-40B4-BE49-F238E27FC236}">
                  <a16:creationId xmlns:a16="http://schemas.microsoft.com/office/drawing/2014/main" id="{B53690CA-B528-1B43-A836-DBCC62C1942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06443" y="3790895"/>
              <a:ext cx="1272097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Image 19">
              <a:extLst>
                <a:ext uri="{FF2B5EF4-FFF2-40B4-BE49-F238E27FC236}">
                  <a16:creationId xmlns:a16="http://schemas.microsoft.com/office/drawing/2014/main" id="{CEB92CD1-005B-314F-972C-EBF3497BFDE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2604" y="3782465"/>
              <a:ext cx="661339" cy="5264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" name="Image 31">
              <a:extLst>
                <a:ext uri="{FF2B5EF4-FFF2-40B4-BE49-F238E27FC236}">
                  <a16:creationId xmlns:a16="http://schemas.microsoft.com/office/drawing/2014/main" id="{517ED5A6-F784-E140-8F08-8D8D73C95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/>
          </p:blipFill>
          <p:spPr bwMode="auto">
            <a:xfrm>
              <a:off x="6669227" y="3855219"/>
              <a:ext cx="1086621" cy="380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7" name="Groupe 66">
            <a:extLst>
              <a:ext uri="{FF2B5EF4-FFF2-40B4-BE49-F238E27FC236}">
                <a16:creationId xmlns:a16="http://schemas.microsoft.com/office/drawing/2014/main" id="{AE66E9BA-D164-EE45-BB41-4CC77FA0573A}"/>
              </a:ext>
            </a:extLst>
          </p:cNvPr>
          <p:cNvGrpSpPr/>
          <p:nvPr/>
        </p:nvGrpSpPr>
        <p:grpSpPr>
          <a:xfrm>
            <a:off x="6590540" y="2899931"/>
            <a:ext cx="3729921" cy="511462"/>
            <a:chOff x="6590540" y="2899931"/>
            <a:chExt cx="3729921" cy="511462"/>
          </a:xfrm>
        </p:grpSpPr>
        <p:pic>
          <p:nvPicPr>
            <p:cNvPr id="68" name="Image 8">
              <a:extLst>
                <a:ext uri="{FF2B5EF4-FFF2-40B4-BE49-F238E27FC236}">
                  <a16:creationId xmlns:a16="http://schemas.microsoft.com/office/drawing/2014/main" id="{2AC1144D-999E-C74F-871F-00E59C200567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64522" y="2967377"/>
              <a:ext cx="1155939" cy="3765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" name="Image 9">
              <a:extLst>
                <a:ext uri="{FF2B5EF4-FFF2-40B4-BE49-F238E27FC236}">
                  <a16:creationId xmlns:a16="http://schemas.microsoft.com/office/drawing/2014/main" id="{AE32A0F0-C8EA-DB4F-AB4B-0B9C85AE0FD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89793" y="2899931"/>
              <a:ext cx="666961" cy="511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" name="Image 69">
              <a:extLst>
                <a:ext uri="{FF2B5EF4-FFF2-40B4-BE49-F238E27FC236}">
                  <a16:creationId xmlns:a16="http://schemas.microsoft.com/office/drawing/2014/main" id="{E5A98FAB-7614-144A-89E1-C6620A2B7C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90540" y="3005783"/>
              <a:ext cx="1243994" cy="299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1" name="Groupe 70">
            <a:extLst>
              <a:ext uri="{FF2B5EF4-FFF2-40B4-BE49-F238E27FC236}">
                <a16:creationId xmlns:a16="http://schemas.microsoft.com/office/drawing/2014/main" id="{B89AF80E-A09C-BF49-80F9-1AB96AA29992}"/>
              </a:ext>
            </a:extLst>
          </p:cNvPr>
          <p:cNvGrpSpPr/>
          <p:nvPr/>
        </p:nvGrpSpPr>
        <p:grpSpPr>
          <a:xfrm>
            <a:off x="6648619" y="4671576"/>
            <a:ext cx="3662474" cy="518955"/>
            <a:chOff x="6648619" y="4667192"/>
            <a:chExt cx="3662474" cy="518955"/>
          </a:xfrm>
        </p:grpSpPr>
        <p:pic>
          <p:nvPicPr>
            <p:cNvPr id="72" name="Image 15">
              <a:extLst>
                <a:ext uri="{FF2B5EF4-FFF2-40B4-BE49-F238E27FC236}">
                  <a16:creationId xmlns:a16="http://schemas.microsoft.com/office/drawing/2014/main" id="{81ACE4B0-B505-A248-9638-EB0390F92F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8619" y="4667192"/>
              <a:ext cx="1127838" cy="518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" name="Image 72">
              <a:extLst>
                <a:ext uri="{FF2B5EF4-FFF2-40B4-BE49-F238E27FC236}">
                  <a16:creationId xmlns:a16="http://schemas.microsoft.com/office/drawing/2014/main" id="{CB1B0679-3537-AC46-A651-E310BD2C818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73888" y="4755245"/>
              <a:ext cx="1137205" cy="3428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Image 73">
              <a:extLst>
                <a:ext uri="{FF2B5EF4-FFF2-40B4-BE49-F238E27FC236}">
                  <a16:creationId xmlns:a16="http://schemas.microsoft.com/office/drawing/2014/main" id="{B6DC0500-870D-AD46-8588-60524018FAA3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1289" y="4750562"/>
              <a:ext cx="503968" cy="3522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5" name="Groupe 74">
            <a:extLst>
              <a:ext uri="{FF2B5EF4-FFF2-40B4-BE49-F238E27FC236}">
                <a16:creationId xmlns:a16="http://schemas.microsoft.com/office/drawing/2014/main" id="{0C3FE731-48B1-3040-B5D5-A27FAF3A219F}"/>
              </a:ext>
            </a:extLst>
          </p:cNvPr>
          <p:cNvGrpSpPr/>
          <p:nvPr/>
        </p:nvGrpSpPr>
        <p:grpSpPr>
          <a:xfrm>
            <a:off x="1201837" y="2819057"/>
            <a:ext cx="3808253" cy="604332"/>
            <a:chOff x="1201837" y="2620096"/>
            <a:chExt cx="3808253" cy="604332"/>
          </a:xfrm>
        </p:grpSpPr>
        <p:pic>
          <p:nvPicPr>
            <p:cNvPr id="76" name="Image 75">
              <a:extLst>
                <a:ext uri="{FF2B5EF4-FFF2-40B4-BE49-F238E27FC236}">
                  <a16:creationId xmlns:a16="http://schemas.microsoft.com/office/drawing/2014/main" id="{279D5DB6-0F13-7445-82C5-F460932910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1837" y="2726112"/>
              <a:ext cx="1163983" cy="4410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" name="Image 12">
              <a:extLst>
                <a:ext uri="{FF2B5EF4-FFF2-40B4-BE49-F238E27FC236}">
                  <a16:creationId xmlns:a16="http://schemas.microsoft.com/office/drawing/2014/main" id="{2AACDC2C-4B17-9C42-82F0-8F1301566C24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72732" y="2620096"/>
              <a:ext cx="537358" cy="604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" name="Image 77">
              <a:extLst>
                <a:ext uri="{FF2B5EF4-FFF2-40B4-BE49-F238E27FC236}">
                  <a16:creationId xmlns:a16="http://schemas.microsoft.com/office/drawing/2014/main" id="{EE3A8F4F-1023-414D-93EF-4369DBE0726F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6220" y="2726112"/>
              <a:ext cx="580780" cy="3316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" name="Image 78">
              <a:extLst>
                <a:ext uri="{FF2B5EF4-FFF2-40B4-BE49-F238E27FC236}">
                  <a16:creationId xmlns:a16="http://schemas.microsoft.com/office/drawing/2014/main" id="{CB5DD522-5FFF-F442-9CBF-961CBEC94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83353" y="2726112"/>
              <a:ext cx="1021451" cy="423922"/>
            </a:xfrm>
            <a:prstGeom prst="rect">
              <a:avLst/>
            </a:prstGeom>
          </p:spPr>
        </p:pic>
      </p:grpSp>
      <p:cxnSp>
        <p:nvCxnSpPr>
          <p:cNvPr id="80" name="Connecteur droit 79">
            <a:extLst>
              <a:ext uri="{FF2B5EF4-FFF2-40B4-BE49-F238E27FC236}">
                <a16:creationId xmlns:a16="http://schemas.microsoft.com/office/drawing/2014/main" id="{54E4087E-7BC4-D54D-9DCF-66C30577FCC4}"/>
              </a:ext>
            </a:extLst>
          </p:cNvPr>
          <p:cNvCxnSpPr/>
          <p:nvPr/>
        </p:nvCxnSpPr>
        <p:spPr>
          <a:xfrm>
            <a:off x="1232337" y="2525917"/>
            <a:ext cx="396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Connecteur droit 80">
            <a:extLst>
              <a:ext uri="{FF2B5EF4-FFF2-40B4-BE49-F238E27FC236}">
                <a16:creationId xmlns:a16="http://schemas.microsoft.com/office/drawing/2014/main" id="{15B395B8-D230-5F44-8723-8E1F9595581D}"/>
              </a:ext>
            </a:extLst>
          </p:cNvPr>
          <p:cNvCxnSpPr/>
          <p:nvPr/>
        </p:nvCxnSpPr>
        <p:spPr>
          <a:xfrm>
            <a:off x="6632598" y="2532543"/>
            <a:ext cx="396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B1AF159E-3687-DE46-A796-3C938F748F7E}"/>
              </a:ext>
            </a:extLst>
          </p:cNvPr>
          <p:cNvGrpSpPr/>
          <p:nvPr/>
        </p:nvGrpSpPr>
        <p:grpSpPr>
          <a:xfrm>
            <a:off x="6710538" y="5557399"/>
            <a:ext cx="3578437" cy="426218"/>
            <a:chOff x="6703343" y="5380958"/>
            <a:chExt cx="3578437" cy="426218"/>
          </a:xfrm>
        </p:grpSpPr>
        <p:pic>
          <p:nvPicPr>
            <p:cNvPr id="83" name="Image 82">
              <a:extLst>
                <a:ext uri="{FF2B5EF4-FFF2-40B4-BE49-F238E27FC236}">
                  <a16:creationId xmlns:a16="http://schemas.microsoft.com/office/drawing/2014/main" id="{3A72223F-55E9-FC40-89D6-665042846E4C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703343" y="5388492"/>
              <a:ext cx="1073114" cy="418684"/>
            </a:xfrm>
            <a:prstGeom prst="rect">
              <a:avLst/>
            </a:prstGeom>
          </p:spPr>
        </p:pic>
        <p:pic>
          <p:nvPicPr>
            <p:cNvPr id="84" name="Picture 2" descr="Image result for blueprint medicines">
              <a:extLst>
                <a:ext uri="{FF2B5EF4-FFF2-40B4-BE49-F238E27FC236}">
                  <a16:creationId xmlns:a16="http://schemas.microsoft.com/office/drawing/2014/main" id="{5FCDFB52-D657-CA48-8D81-F87F80D888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9683" y="5380958"/>
              <a:ext cx="1272097" cy="42621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5" name="Groupe 84">
            <a:extLst>
              <a:ext uri="{FF2B5EF4-FFF2-40B4-BE49-F238E27FC236}">
                <a16:creationId xmlns:a16="http://schemas.microsoft.com/office/drawing/2014/main" id="{2888E803-4A06-E44C-B88C-DFCEBE515512}"/>
              </a:ext>
            </a:extLst>
          </p:cNvPr>
          <p:cNvGrpSpPr/>
          <p:nvPr/>
        </p:nvGrpSpPr>
        <p:grpSpPr>
          <a:xfrm>
            <a:off x="1376874" y="4333363"/>
            <a:ext cx="3876130" cy="419661"/>
            <a:chOff x="1376874" y="4075418"/>
            <a:chExt cx="3876130" cy="419661"/>
          </a:xfrm>
        </p:grpSpPr>
        <p:pic>
          <p:nvPicPr>
            <p:cNvPr id="86" name="Image 85">
              <a:extLst>
                <a:ext uri="{FF2B5EF4-FFF2-40B4-BE49-F238E27FC236}">
                  <a16:creationId xmlns:a16="http://schemas.microsoft.com/office/drawing/2014/main" id="{7121A4C6-8309-F740-AE9A-110756691C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76874" y="4108761"/>
              <a:ext cx="664979" cy="352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Image 21">
              <a:extLst>
                <a:ext uri="{FF2B5EF4-FFF2-40B4-BE49-F238E27FC236}">
                  <a16:creationId xmlns:a16="http://schemas.microsoft.com/office/drawing/2014/main" id="{E30C90BC-AA26-7E44-BABC-82663010E2B5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1894" y="4088711"/>
              <a:ext cx="869921" cy="39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" name="Image 11">
              <a:extLst>
                <a:ext uri="{FF2B5EF4-FFF2-40B4-BE49-F238E27FC236}">
                  <a16:creationId xmlns:a16="http://schemas.microsoft.com/office/drawing/2014/main" id="{DF0B3CEB-B40E-414C-B475-C7A61D9C7FC6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1357" y="4075418"/>
              <a:ext cx="805598" cy="4196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Image 17">
              <a:extLst>
                <a:ext uri="{FF2B5EF4-FFF2-40B4-BE49-F238E27FC236}">
                  <a16:creationId xmlns:a16="http://schemas.microsoft.com/office/drawing/2014/main" id="{1BF909F8-2E0F-3647-89C6-AB22566B0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5622" y="4121687"/>
              <a:ext cx="967382" cy="333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0" name="Groupe 89">
            <a:extLst>
              <a:ext uri="{FF2B5EF4-FFF2-40B4-BE49-F238E27FC236}">
                <a16:creationId xmlns:a16="http://schemas.microsoft.com/office/drawing/2014/main" id="{B9526F44-8B8B-4946-B995-8085BDE27D0C}"/>
              </a:ext>
            </a:extLst>
          </p:cNvPr>
          <p:cNvGrpSpPr/>
          <p:nvPr/>
        </p:nvGrpSpPr>
        <p:grpSpPr>
          <a:xfrm>
            <a:off x="1215917" y="4979446"/>
            <a:ext cx="3890096" cy="359066"/>
            <a:chOff x="1215917" y="4755594"/>
            <a:chExt cx="3890096" cy="359066"/>
          </a:xfrm>
        </p:grpSpPr>
        <p:pic>
          <p:nvPicPr>
            <p:cNvPr id="91" name="Image 16">
              <a:extLst>
                <a:ext uri="{FF2B5EF4-FFF2-40B4-BE49-F238E27FC236}">
                  <a16:creationId xmlns:a16="http://schemas.microsoft.com/office/drawing/2014/main" id="{89B38C4A-5E05-9643-8D94-51767A5A559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7114" y="4789139"/>
              <a:ext cx="1199536" cy="28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Image 18">
              <a:extLst>
                <a:ext uri="{FF2B5EF4-FFF2-40B4-BE49-F238E27FC236}">
                  <a16:creationId xmlns:a16="http://schemas.microsoft.com/office/drawing/2014/main" id="{97E81480-0A13-644F-B7D1-65BFC1F91E43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5917" y="4802575"/>
              <a:ext cx="1060392" cy="26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Image 20">
              <a:extLst>
                <a:ext uri="{FF2B5EF4-FFF2-40B4-BE49-F238E27FC236}">
                  <a16:creationId xmlns:a16="http://schemas.microsoft.com/office/drawing/2014/main" id="{F79512B1-B95F-5E47-9F9D-EFCB4D2A0B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8285" y="4755594"/>
              <a:ext cx="1027728" cy="359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" name="Groupe 93">
            <a:extLst>
              <a:ext uri="{FF2B5EF4-FFF2-40B4-BE49-F238E27FC236}">
                <a16:creationId xmlns:a16="http://schemas.microsoft.com/office/drawing/2014/main" id="{B9324985-50E5-754E-A61E-D34EBD0FC40E}"/>
              </a:ext>
            </a:extLst>
          </p:cNvPr>
          <p:cNvGrpSpPr/>
          <p:nvPr/>
        </p:nvGrpSpPr>
        <p:grpSpPr>
          <a:xfrm>
            <a:off x="1130472" y="5564933"/>
            <a:ext cx="4122532" cy="469174"/>
            <a:chOff x="1130472" y="5345510"/>
            <a:chExt cx="4122532" cy="469174"/>
          </a:xfrm>
        </p:grpSpPr>
        <p:pic>
          <p:nvPicPr>
            <p:cNvPr id="95" name="Image 94">
              <a:extLst>
                <a:ext uri="{FF2B5EF4-FFF2-40B4-BE49-F238E27FC236}">
                  <a16:creationId xmlns:a16="http://schemas.microsoft.com/office/drawing/2014/main" id="{593B9C63-B81E-854C-BBFA-CB8799E41CB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205476" y="5345510"/>
              <a:ext cx="1047528" cy="469174"/>
            </a:xfrm>
            <a:prstGeom prst="rect">
              <a:avLst/>
            </a:prstGeom>
          </p:spPr>
        </p:pic>
        <p:pic>
          <p:nvPicPr>
            <p:cNvPr id="96" name="Image 23">
              <a:extLst>
                <a:ext uri="{FF2B5EF4-FFF2-40B4-BE49-F238E27FC236}">
                  <a16:creationId xmlns:a16="http://schemas.microsoft.com/office/drawing/2014/main" id="{A0F417F7-3480-574B-84B8-1619527540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6158" y="5345510"/>
              <a:ext cx="779925" cy="469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" name="Image 24">
              <a:extLst>
                <a:ext uri="{FF2B5EF4-FFF2-40B4-BE49-F238E27FC236}">
                  <a16:creationId xmlns:a16="http://schemas.microsoft.com/office/drawing/2014/main" id="{35A40925-624E-194A-B999-16DFAEEE9FA5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0472" y="5424651"/>
              <a:ext cx="1378876" cy="3108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13212712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ZoneTexte 22">
            <a:extLst>
              <a:ext uri="{FF2B5EF4-FFF2-40B4-BE49-F238E27FC236}">
                <a16:creationId xmlns:a16="http://schemas.microsoft.com/office/drawing/2014/main" id="{77881758-7038-9145-AF7F-75E647FBA05B}"/>
              </a:ext>
            </a:extLst>
          </p:cNvPr>
          <p:cNvSpPr txBox="1"/>
          <p:nvPr/>
        </p:nvSpPr>
        <p:spPr>
          <a:xfrm>
            <a:off x="4048593" y="2032268"/>
            <a:ext cx="7083775" cy="23237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9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“ As a leading global biopharmaceutical company that has repeatedly transformed and reinvented itself over its long history,  we have a clear mission and responsibility to truly change people’s lives for the better.”  </a:t>
            </a:r>
          </a:p>
        </p:txBody>
      </p:sp>
      <p:grpSp>
        <p:nvGrpSpPr>
          <p:cNvPr id="24" name="Groupe 133">
            <a:extLst>
              <a:ext uri="{FF2B5EF4-FFF2-40B4-BE49-F238E27FC236}">
                <a16:creationId xmlns:a16="http://schemas.microsoft.com/office/drawing/2014/main" id="{C16A0C84-D2E0-3D4A-885E-5A591A06D04F}"/>
              </a:ext>
            </a:extLst>
          </p:cNvPr>
          <p:cNvGrpSpPr>
            <a:grpSpLocks noChangeAspect="1"/>
          </p:cNvGrpSpPr>
          <p:nvPr/>
        </p:nvGrpSpPr>
        <p:grpSpPr>
          <a:xfrm>
            <a:off x="4048592" y="1852268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E73C8486-AA9B-C649-8857-EF52C849C841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F622E11-4EF7-7C4E-8EC3-8070ACC987D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7" name="Groupe 139">
            <a:extLst>
              <a:ext uri="{FF2B5EF4-FFF2-40B4-BE49-F238E27FC236}">
                <a16:creationId xmlns:a16="http://schemas.microsoft.com/office/drawing/2014/main" id="{5A36B2AE-D78C-5B4C-9C0A-4B12A8FB4D75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10952368" y="4554251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154EB6D-5EE5-864A-AF6D-A7550EB03FB0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E6748FBA-E543-1A48-A32E-6DB2773DA0F3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30" name="Image 29">
            <a:extLst>
              <a:ext uri="{FF2B5EF4-FFF2-40B4-BE49-F238E27FC236}">
                <a16:creationId xmlns:a16="http://schemas.microsoft.com/office/drawing/2014/main" id="{D282C598-65EF-8D4F-B840-F8DE7DD116F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77243" y="1854980"/>
            <a:ext cx="2449118" cy="2190840"/>
          </a:xfrm>
          <a:prstGeom prst="rect">
            <a:avLst/>
          </a:prstGeom>
        </p:spPr>
      </p:pic>
      <p:sp>
        <p:nvSpPr>
          <p:cNvPr id="31" name="Titre 1">
            <a:extLst>
              <a:ext uri="{FF2B5EF4-FFF2-40B4-BE49-F238E27FC236}">
                <a16:creationId xmlns:a16="http://schemas.microsoft.com/office/drawing/2014/main" id="{A73109F3-2227-F141-A150-DAC0380A4B62}"/>
              </a:ext>
            </a:extLst>
          </p:cNvPr>
          <p:cNvSpPr txBox="1">
            <a:spLocks/>
          </p:cNvSpPr>
          <p:nvPr/>
        </p:nvSpPr>
        <p:spPr>
          <a:xfrm>
            <a:off x="138362" y="4155772"/>
            <a:ext cx="3505174" cy="403489"/>
          </a:xfrm>
          <a:prstGeom prst="rect">
            <a:avLst/>
          </a:prstGeom>
        </p:spPr>
        <p:txBody>
          <a:bodyPr>
            <a:normAutofit fontScale="62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algn="r"/>
            <a:r>
              <a:rPr lang="fr-FR" sz="4000" dirty="0"/>
              <a:t>David Loew</a:t>
            </a:r>
          </a:p>
        </p:txBody>
      </p:sp>
      <p:sp>
        <p:nvSpPr>
          <p:cNvPr id="32" name="Sous-titre 2">
            <a:extLst>
              <a:ext uri="{FF2B5EF4-FFF2-40B4-BE49-F238E27FC236}">
                <a16:creationId xmlns:a16="http://schemas.microsoft.com/office/drawing/2014/main" id="{DEB4351D-BFC8-3741-85CF-7E1307544735}"/>
              </a:ext>
            </a:extLst>
          </p:cNvPr>
          <p:cNvSpPr txBox="1">
            <a:spLocks/>
          </p:cNvSpPr>
          <p:nvPr/>
        </p:nvSpPr>
        <p:spPr>
          <a:xfrm>
            <a:off x="138362" y="4547910"/>
            <a:ext cx="3505174" cy="367159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1400" dirty="0">
                <a:solidFill>
                  <a:srgbClr val="2898D4"/>
                </a:solidFill>
              </a:rPr>
              <a:t>CEO Ipsen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EC87ECAB-FDBD-4B49-A29A-267CC1E86DB4}"/>
              </a:ext>
            </a:extLst>
          </p:cNvPr>
          <p:cNvSpPr txBox="1"/>
          <p:nvPr/>
        </p:nvSpPr>
        <p:spPr>
          <a:xfrm rot="16200000">
            <a:off x="2727193" y="3201628"/>
            <a:ext cx="1621363" cy="1769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550" dirty="0">
                <a:solidFill>
                  <a:schemeClr val="bg1"/>
                </a:solidFill>
                <a:latin typeface="PF Highway Sans Pro" panose="02000500000000020004" pitchFamily="2" charset="0"/>
              </a:rPr>
              <a:t>© </a:t>
            </a:r>
            <a:r>
              <a:rPr lang="fr-FR" sz="55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Ipsen</a:t>
            </a:r>
            <a:r>
              <a:rPr lang="fr-FR" sz="550" dirty="0">
                <a:solidFill>
                  <a:schemeClr val="bg1"/>
                </a:solidFill>
                <a:latin typeface="PF Highway Sans Pro" panose="02000500000000020004" pitchFamily="2" charset="0"/>
              </a:rPr>
              <a:t> 2019 / PIERRE-OLIVIER / CAPA </a:t>
            </a:r>
            <a:r>
              <a:rPr lang="fr-FR" sz="550" dirty="0" err="1">
                <a:solidFill>
                  <a:schemeClr val="bg1"/>
                </a:solidFill>
                <a:latin typeface="PF Highway Sans Pro" panose="02000500000000020004" pitchFamily="2" charset="0"/>
              </a:rPr>
              <a:t>Pictures</a:t>
            </a:r>
            <a:endParaRPr lang="fr-FR" sz="550" dirty="0">
              <a:solidFill>
                <a:schemeClr val="bg1"/>
              </a:solidFill>
              <a:latin typeface="PF Highway Sans Pro" panose="02000500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6113000"/>
      </p:ext>
    </p:extLst>
  </p:cSld>
  <p:clrMapOvr>
    <a:masterClrMapping/>
  </p:clrMapOvr>
</p:sld>
</file>

<file path=ppt/theme/theme1.xml><?xml version="1.0" encoding="utf-8"?>
<a:theme xmlns:a="http://schemas.openxmlformats.org/drawingml/2006/main" name="IPSEN">
  <a:themeElements>
    <a:clrScheme name="Custom 1">
      <a:dk1>
        <a:srgbClr val="0B4055"/>
      </a:dk1>
      <a:lt1>
        <a:srgbClr val="FFFFFF"/>
      </a:lt1>
      <a:dk2>
        <a:srgbClr val="4C2F3B"/>
      </a:dk2>
      <a:lt2>
        <a:srgbClr val="6EB6C7"/>
      </a:lt2>
      <a:accent1>
        <a:srgbClr val="497992"/>
      </a:accent1>
      <a:accent2>
        <a:srgbClr val="0B4055"/>
      </a:accent2>
      <a:accent3>
        <a:srgbClr val="864159"/>
      </a:accent3>
      <a:accent4>
        <a:srgbClr val="C84874"/>
      </a:accent4>
      <a:accent5>
        <a:srgbClr val="434932"/>
      </a:accent5>
      <a:accent6>
        <a:srgbClr val="829057"/>
      </a:accent6>
      <a:hlink>
        <a:srgbClr val="B2C966"/>
      </a:hlink>
      <a:folHlink>
        <a:srgbClr val="6EB6C7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lIns="0" tIns="0" rIns="0" bIns="0"/>
      <a:lstStyle>
        <a:defPPr algn="l"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Ipsen Corporate PPT Template_10042019" id="{E22D54F2-644E-44C0-BE01-FDCFAF288BB7}" vid="{475DE29E-0D55-4088-9149-DC41CD55EC0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708</TotalTime>
  <Words>375</Words>
  <Application>Microsoft Office PowerPoint</Application>
  <PresentationFormat>Widescreen</PresentationFormat>
  <Paragraphs>63</Paragraphs>
  <Slides>10</Slides>
  <Notes>0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4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10</vt:i4>
      </vt:variant>
    </vt:vector>
  </HeadingPairs>
  <TitlesOfParts>
    <vt:vector size="15" baseType="lpstr">
      <vt:lpstr>Arial</vt:lpstr>
      <vt:lpstr>Calibri</vt:lpstr>
      <vt:lpstr>PF Highway Sans Pro</vt:lpstr>
      <vt:lpstr>PF Highway Sans Pro Medium</vt:lpstr>
      <vt:lpstr>IPSEN</vt:lpstr>
      <vt:lpstr>Presentazione standard di PowerPoint</vt:lpstr>
      <vt:lpstr>Presentazione standard di PowerPoint</vt:lpstr>
      <vt:lpstr>About us</vt:lpstr>
      <vt:lpstr>Presentazione standard di PowerPoint</vt:lpstr>
      <vt:lpstr>Presentazione standard di PowerPoint</vt:lpstr>
      <vt:lpstr>Our areas of expertise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Nicolas LEROY</dc:creator>
  <cp:lastModifiedBy>Simona GHIZZONI</cp:lastModifiedBy>
  <cp:revision>37</cp:revision>
  <dcterms:created xsi:type="dcterms:W3CDTF">2019-09-03T11:09:48Z</dcterms:created>
  <dcterms:modified xsi:type="dcterms:W3CDTF">2021-01-20T14:48:55Z</dcterms:modified>
</cp:coreProperties>
</file>